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37fa6d2db345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b24cf1a0934a72"/>
  </p:sldMasterIdLst>
  <p:sldIdLst>
    <p:sldId xmlns:r="http://schemas.openxmlformats.org/officeDocument/2006/relationships" id="256" r:id="Re83742e3923f4cc5"/>
    <p:sldId xmlns:r="http://schemas.openxmlformats.org/officeDocument/2006/relationships" id="257" r:id="R37d831eee8644411"/>
    <p:sldId xmlns:r="http://schemas.openxmlformats.org/officeDocument/2006/relationships" id="258" r:id="Rbe94199b35244165"/>
    <p:sldId xmlns:r="http://schemas.openxmlformats.org/officeDocument/2006/relationships" id="259" r:id="R0cbc74f554e843c0"/>
    <p:sldId xmlns:r="http://schemas.openxmlformats.org/officeDocument/2006/relationships" id="260" r:id="R265c68b13a0d4bcd"/>
    <p:sldId xmlns:r="http://schemas.openxmlformats.org/officeDocument/2006/relationships" id="261" r:id="R9e4bfb6e33fe4080"/>
    <p:sldId xmlns:r="http://schemas.openxmlformats.org/officeDocument/2006/relationships" id="262" r:id="Ra3691db1caab41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b24cf1a0934a72" /><Relationship Type="http://schemas.openxmlformats.org/officeDocument/2006/relationships/slide" Target="/ppt/slides/slide1.xml" Id="Re83742e3923f4cc5" /><Relationship Type="http://schemas.openxmlformats.org/officeDocument/2006/relationships/slide" Target="/ppt/slides/slide2.xml" Id="R37d831eee8644411" /><Relationship Type="http://schemas.openxmlformats.org/officeDocument/2006/relationships/slide" Target="/ppt/slides/slide3.xml" Id="Rbe94199b35244165" /><Relationship Type="http://schemas.openxmlformats.org/officeDocument/2006/relationships/slide" Target="/ppt/slides/slide4.xml" Id="R0cbc74f554e843c0" /><Relationship Type="http://schemas.openxmlformats.org/officeDocument/2006/relationships/slide" Target="/ppt/slides/slide5.xml" Id="R265c68b13a0d4bcd" /><Relationship Type="http://schemas.openxmlformats.org/officeDocument/2006/relationships/slide" Target="/ppt/slides/slide6.xml" Id="R9e4bfb6e33fe4080" /><Relationship Type="http://schemas.openxmlformats.org/officeDocument/2006/relationships/slide" Target="/ppt/slides/slide7.xml" Id="Ra3691db1caab41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91a6d748a641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edca26b3fa4b07" /><Relationship Type="http://schemas.openxmlformats.org/officeDocument/2006/relationships/theme" Target="/ppt/slideMasters/theme/theme1.xml" Id="Rdf783eb69dfe4b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edca26b3fa4b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ca406f153c48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0fbad280ba4d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1875a8f1e541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d9bef5d6e841d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756990f12e438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659457b405424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4e4acac3ad4b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SMCD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SMCD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SMCD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SMCD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SMCD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SMCD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196 045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94 534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615 538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37 321 619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37 358 508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SMCD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MCDOWALL SYNNØVE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SMCD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Anne Grete Tveit, Haugeveien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5005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923 788 492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SMCD AS</a:t>
            </a:r>
          </a:p>
        </p:txBody>
      </p:sp>
    </p:spTree>
  </p:cSld>
  <p:clrMapOvr>
    <a:masterClrMapping xmlns:a="http://schemas.openxmlformats.org/drawingml/2006/main"/>
  </p:clrMapOvr>
</p:sld>
</file>