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6d1d70111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6d6e4c2fd4ce4"/>
  </p:sldMasterIdLst>
  <p:sldIdLst>
    <p:sldId xmlns:r="http://schemas.openxmlformats.org/officeDocument/2006/relationships" id="256" r:id="R210ddbb386354b1b"/>
    <p:sldId xmlns:r="http://schemas.openxmlformats.org/officeDocument/2006/relationships" id="257" r:id="Re76139c0ce554316"/>
    <p:sldId xmlns:r="http://schemas.openxmlformats.org/officeDocument/2006/relationships" id="258" r:id="R51237f5896b349af"/>
    <p:sldId xmlns:r="http://schemas.openxmlformats.org/officeDocument/2006/relationships" id="259" r:id="R22cd73ac83c04300"/>
    <p:sldId xmlns:r="http://schemas.openxmlformats.org/officeDocument/2006/relationships" id="260" r:id="R6cde0845ec0440e7"/>
    <p:sldId xmlns:r="http://schemas.openxmlformats.org/officeDocument/2006/relationships" id="261" r:id="Rf3accbac98004bd8"/>
    <p:sldId xmlns:r="http://schemas.openxmlformats.org/officeDocument/2006/relationships" id="262" r:id="R73c833c3ecf7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6d6e4c2fd4ce4" /><Relationship Type="http://schemas.openxmlformats.org/officeDocument/2006/relationships/slide" Target="/ppt/slides/slide1.xml" Id="R210ddbb386354b1b" /><Relationship Type="http://schemas.openxmlformats.org/officeDocument/2006/relationships/slide" Target="/ppt/slides/slide2.xml" Id="Re76139c0ce554316" /><Relationship Type="http://schemas.openxmlformats.org/officeDocument/2006/relationships/slide" Target="/ppt/slides/slide3.xml" Id="R51237f5896b349af" /><Relationship Type="http://schemas.openxmlformats.org/officeDocument/2006/relationships/slide" Target="/ppt/slides/slide4.xml" Id="R22cd73ac83c04300" /><Relationship Type="http://schemas.openxmlformats.org/officeDocument/2006/relationships/slide" Target="/ppt/slides/slide5.xml" Id="R6cde0845ec0440e7" /><Relationship Type="http://schemas.openxmlformats.org/officeDocument/2006/relationships/slide" Target="/ppt/slides/slide6.xml" Id="Rf3accbac98004bd8" /><Relationship Type="http://schemas.openxmlformats.org/officeDocument/2006/relationships/slide" Target="/ppt/slides/slide7.xml" Id="R73c833c3ecf7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37be1dca54a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49a92793d49d0" /><Relationship Type="http://schemas.openxmlformats.org/officeDocument/2006/relationships/theme" Target="/ppt/slideMasters/theme/theme1.xml" Id="R66eddcc9fdd1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49a92793d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8f30f689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8d0c6c025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a77342c3346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485780f71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110b9acf7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fcd9517ae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6f0f8ffe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JADE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4 212 255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LUO WAN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Ranviksvingen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923 786 015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JADE AS</a:t>
            </a:r>
          </a:p>
        </p:txBody>
      </p:sp>
    </p:spTree>
  </p:cSld>
  <p:clrMapOvr>
    <a:masterClrMapping xmlns:a="http://schemas.openxmlformats.org/drawingml/2006/main"/>
  </p:clrMapOvr>
</p:sld>
</file>