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9fea0abde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0c1a31cb0441f"/>
  </p:sldMasterIdLst>
  <p:sldIdLst>
    <p:sldId xmlns:r="http://schemas.openxmlformats.org/officeDocument/2006/relationships" id="256" r:id="R264cad937502403a"/>
    <p:sldId xmlns:r="http://schemas.openxmlformats.org/officeDocument/2006/relationships" id="257" r:id="Rdd2a10e8187248cf"/>
    <p:sldId xmlns:r="http://schemas.openxmlformats.org/officeDocument/2006/relationships" id="258" r:id="R60fad7b60e384b93"/>
    <p:sldId xmlns:r="http://schemas.openxmlformats.org/officeDocument/2006/relationships" id="259" r:id="R4200d8026f394209"/>
    <p:sldId xmlns:r="http://schemas.openxmlformats.org/officeDocument/2006/relationships" id="260" r:id="R2932f52eef2647db"/>
    <p:sldId xmlns:r="http://schemas.openxmlformats.org/officeDocument/2006/relationships" id="261" r:id="Rd9163c7a7c654071"/>
    <p:sldId xmlns:r="http://schemas.openxmlformats.org/officeDocument/2006/relationships" id="262" r:id="R0ef723e35d61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0c1a31cb0441f" /><Relationship Type="http://schemas.openxmlformats.org/officeDocument/2006/relationships/slide" Target="/ppt/slides/slide1.xml" Id="R264cad937502403a" /><Relationship Type="http://schemas.openxmlformats.org/officeDocument/2006/relationships/slide" Target="/ppt/slides/slide2.xml" Id="Rdd2a10e8187248cf" /><Relationship Type="http://schemas.openxmlformats.org/officeDocument/2006/relationships/slide" Target="/ppt/slides/slide3.xml" Id="R60fad7b60e384b93" /><Relationship Type="http://schemas.openxmlformats.org/officeDocument/2006/relationships/slide" Target="/ppt/slides/slide4.xml" Id="R4200d8026f394209" /><Relationship Type="http://schemas.openxmlformats.org/officeDocument/2006/relationships/slide" Target="/ppt/slides/slide5.xml" Id="R2932f52eef2647db" /><Relationship Type="http://schemas.openxmlformats.org/officeDocument/2006/relationships/slide" Target="/ppt/slides/slide6.xml" Id="Rd9163c7a7c654071" /><Relationship Type="http://schemas.openxmlformats.org/officeDocument/2006/relationships/slide" Target="/ppt/slides/slide7.xml" Id="R0ef723e35d61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0e0cafa0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574e0afeb43a3" /><Relationship Type="http://schemas.openxmlformats.org/officeDocument/2006/relationships/theme" Target="/ppt/slideMasters/theme/theme1.xml" Id="Ra9bebcb12ab4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574e0afeb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c3f502902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f9a4fe9b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a970e354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6fdeb2ac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c3c66748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e40c5929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83a86a1b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MALVIN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5 199 447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MORK-KNUDSEN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v/Rolf Mork-Knudsen, Krokeidevegen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