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a61dcc930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417373e8d40c5"/>
  </p:sldMasterIdLst>
  <p:sldIdLst>
    <p:sldId xmlns:r="http://schemas.openxmlformats.org/officeDocument/2006/relationships" id="256" r:id="R7e2cf653dbf34e29"/>
    <p:sldId xmlns:r="http://schemas.openxmlformats.org/officeDocument/2006/relationships" id="257" r:id="R7377cf889eb242bc"/>
    <p:sldId xmlns:r="http://schemas.openxmlformats.org/officeDocument/2006/relationships" id="258" r:id="Rdff2abe2d3bf485b"/>
    <p:sldId xmlns:r="http://schemas.openxmlformats.org/officeDocument/2006/relationships" id="259" r:id="R516107253cec4715"/>
    <p:sldId xmlns:r="http://schemas.openxmlformats.org/officeDocument/2006/relationships" id="260" r:id="R25760401f393476e"/>
    <p:sldId xmlns:r="http://schemas.openxmlformats.org/officeDocument/2006/relationships" id="261" r:id="R882c333328334a69"/>
    <p:sldId xmlns:r="http://schemas.openxmlformats.org/officeDocument/2006/relationships" id="262" r:id="R234e1def7137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417373e8d40c5" /><Relationship Type="http://schemas.openxmlformats.org/officeDocument/2006/relationships/slide" Target="/ppt/slides/slide1.xml" Id="R7e2cf653dbf34e29" /><Relationship Type="http://schemas.openxmlformats.org/officeDocument/2006/relationships/slide" Target="/ppt/slides/slide2.xml" Id="R7377cf889eb242bc" /><Relationship Type="http://schemas.openxmlformats.org/officeDocument/2006/relationships/slide" Target="/ppt/slides/slide3.xml" Id="Rdff2abe2d3bf485b" /><Relationship Type="http://schemas.openxmlformats.org/officeDocument/2006/relationships/slide" Target="/ppt/slides/slide4.xml" Id="R516107253cec4715" /><Relationship Type="http://schemas.openxmlformats.org/officeDocument/2006/relationships/slide" Target="/ppt/slides/slide5.xml" Id="R25760401f393476e" /><Relationship Type="http://schemas.openxmlformats.org/officeDocument/2006/relationships/slide" Target="/ppt/slides/slide6.xml" Id="R882c333328334a69" /><Relationship Type="http://schemas.openxmlformats.org/officeDocument/2006/relationships/slide" Target="/ppt/slides/slide7.xml" Id="R234e1def7137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003191634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d56eae4114946" /><Relationship Type="http://schemas.openxmlformats.org/officeDocument/2006/relationships/theme" Target="/ppt/slideMasters/theme/theme1.xml" Id="R001e36ae6230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d56eae411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7bb66099f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3c47c2e46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f87d6227342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b8aea09b7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3abf0237346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0b9a150a3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7a27029f7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BAKKEVEG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BAKKEVEG PANORAMA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796 371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6 824 327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BINDEGRUPPEN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&amp; E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Ølvegata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sigbjorn@dulf.no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BAKKEVEG PANORAMA AS</a:t>
            </a:r>
          </a:p>
        </p:txBody>
      </p:sp>
    </p:spTree>
  </p:cSld>
  <p:clrMapOvr>
    <a:masterClrMapping xmlns:a="http://schemas.openxmlformats.org/drawingml/2006/main"/>
  </p:clrMapOvr>
</p:sld>
</file>