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1978ac9c0049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d1cd2b02f34683"/>
  </p:sldMasterIdLst>
  <p:sldIdLst>
    <p:sldId xmlns:r="http://schemas.openxmlformats.org/officeDocument/2006/relationships" id="256" r:id="R35ca155185d34290"/>
    <p:sldId xmlns:r="http://schemas.openxmlformats.org/officeDocument/2006/relationships" id="257" r:id="Ref4ecfc6211d4ad1"/>
    <p:sldId xmlns:r="http://schemas.openxmlformats.org/officeDocument/2006/relationships" id="258" r:id="R038b4f17775e4451"/>
    <p:sldId xmlns:r="http://schemas.openxmlformats.org/officeDocument/2006/relationships" id="259" r:id="Reea7c8c5c00040ee"/>
    <p:sldId xmlns:r="http://schemas.openxmlformats.org/officeDocument/2006/relationships" id="260" r:id="R9ee307a97de24fe2"/>
    <p:sldId xmlns:r="http://schemas.openxmlformats.org/officeDocument/2006/relationships" id="261" r:id="R3745381812c742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1cd2b02f34683" /><Relationship Type="http://schemas.openxmlformats.org/officeDocument/2006/relationships/slide" Target="/ppt/slides/slide1.xml" Id="R35ca155185d34290" /><Relationship Type="http://schemas.openxmlformats.org/officeDocument/2006/relationships/slide" Target="/ppt/slides/slide2.xml" Id="Ref4ecfc6211d4ad1" /><Relationship Type="http://schemas.openxmlformats.org/officeDocument/2006/relationships/slide" Target="/ppt/slides/slide3.xml" Id="R038b4f17775e4451" /><Relationship Type="http://schemas.openxmlformats.org/officeDocument/2006/relationships/slide" Target="/ppt/slides/slide4.xml" Id="Reea7c8c5c00040ee" /><Relationship Type="http://schemas.openxmlformats.org/officeDocument/2006/relationships/slide" Target="/ppt/slides/slide5.xml" Id="R9ee307a97de24fe2" /><Relationship Type="http://schemas.openxmlformats.org/officeDocument/2006/relationships/slide" Target="/ppt/slides/slide6.xml" Id="R3745381812c742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9fccc37ca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f761924d049a4" /><Relationship Type="http://schemas.openxmlformats.org/officeDocument/2006/relationships/theme" Target="/ppt/slideMasters/theme/theme1.xml" Id="Rb6fba4c713ed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0f761924d049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788fc73574b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faf7caec040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1c48a64c043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4075043654c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984cf3f1f4b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4c89213bf42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STÅL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STÅL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51 579 735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−6 096 428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19 455 831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923 768 793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