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4635cb57a8f5439e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b03f60f822744448"/>
  </p:sldMasterIdLst>
  <p:sldIdLst>
    <p:sldId xmlns:r="http://schemas.openxmlformats.org/officeDocument/2006/relationships" id="256" r:id="R13184400b9cd4808"/>
    <p:sldId xmlns:r="http://schemas.openxmlformats.org/officeDocument/2006/relationships" id="257" r:id="R6e964d77fc05435f"/>
    <p:sldId xmlns:r="http://schemas.openxmlformats.org/officeDocument/2006/relationships" id="258" r:id="Ra997ff8d4c594f03"/>
    <p:sldId xmlns:r="http://schemas.openxmlformats.org/officeDocument/2006/relationships" id="259" r:id="R1fb929fcc53449b9"/>
    <p:sldId xmlns:r="http://schemas.openxmlformats.org/officeDocument/2006/relationships" id="260" r:id="R5d5266e710aa4ac0"/>
    <p:sldId xmlns:r="http://schemas.openxmlformats.org/officeDocument/2006/relationships" id="261" r:id="R3c2cb69663ed4782"/>
    <p:sldId xmlns:r="http://schemas.openxmlformats.org/officeDocument/2006/relationships" id="262" r:id="R8f745252e46a4915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03f60f822744448" /><Relationship Type="http://schemas.openxmlformats.org/officeDocument/2006/relationships/slide" Target="/ppt/slides/slide1.xml" Id="R13184400b9cd4808" /><Relationship Type="http://schemas.openxmlformats.org/officeDocument/2006/relationships/slide" Target="/ppt/slides/slide2.xml" Id="R6e964d77fc05435f" /><Relationship Type="http://schemas.openxmlformats.org/officeDocument/2006/relationships/slide" Target="/ppt/slides/slide3.xml" Id="Ra997ff8d4c594f03" /><Relationship Type="http://schemas.openxmlformats.org/officeDocument/2006/relationships/slide" Target="/ppt/slides/slide4.xml" Id="R1fb929fcc53449b9" /><Relationship Type="http://schemas.openxmlformats.org/officeDocument/2006/relationships/slide" Target="/ppt/slides/slide5.xml" Id="R5d5266e710aa4ac0" /><Relationship Type="http://schemas.openxmlformats.org/officeDocument/2006/relationships/slide" Target="/ppt/slides/slide6.xml" Id="R3c2cb69663ed4782" /><Relationship Type="http://schemas.openxmlformats.org/officeDocument/2006/relationships/slide" Target="/ppt/slides/slide7.xml" Id="R8f745252e46a4915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4c04d46c5d84908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8a3c70b87d34e13" /><Relationship Type="http://schemas.openxmlformats.org/officeDocument/2006/relationships/theme" Target="/ppt/slideMasters/theme/theme1.xml" Id="R0217e20eaa4d4a14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c8a3c70b87d34e13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70e475f196b4080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cb4877377cc49e4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3582d9466ac4fbd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b247ee184924c34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c5ff596a7374219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ca5806801a148a9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7a64beee7ed4684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LØNNESTAD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LØNNESTAD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LØNNESTAD INVEST AS ble etablert [år] og holder til i Bø I Telemark.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LØNNESTAD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LØNNESTAD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LØNNESTAD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−11 473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3 583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299 913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518 182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LØNNESTAD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SVEINUNG LØNNESTAD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LØNNESTAD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Vreimsida 386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3803 Bø I Telemark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923 768 548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LØNNESTAD INVEST AS</a:t>
            </a:r>
          </a:p>
        </p:txBody>
      </p:sp>
    </p:spTree>
  </p:cSld>
  <p:clrMapOvr>
    <a:masterClrMapping xmlns:a="http://schemas.openxmlformats.org/drawingml/2006/main"/>
  </p:clrMapOvr>
</p:sld>
</file>