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04dadd2ff547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0ff91a87bc46c0"/>
  </p:sldMasterIdLst>
  <p:sldIdLst>
    <p:sldId xmlns:r="http://schemas.openxmlformats.org/officeDocument/2006/relationships" id="256" r:id="R7bf403450353402d"/>
    <p:sldId xmlns:r="http://schemas.openxmlformats.org/officeDocument/2006/relationships" id="257" r:id="R2ba3a3dc82ec44f9"/>
    <p:sldId xmlns:r="http://schemas.openxmlformats.org/officeDocument/2006/relationships" id="258" r:id="Ra8efaa95555f49e7"/>
    <p:sldId xmlns:r="http://schemas.openxmlformats.org/officeDocument/2006/relationships" id="259" r:id="R29862f385c7e4cba"/>
    <p:sldId xmlns:r="http://schemas.openxmlformats.org/officeDocument/2006/relationships" id="260" r:id="R1959178901fb4376"/>
    <p:sldId xmlns:r="http://schemas.openxmlformats.org/officeDocument/2006/relationships" id="261" r:id="Rccc5682b23ef49dc"/>
    <p:sldId xmlns:r="http://schemas.openxmlformats.org/officeDocument/2006/relationships" id="262" r:id="R202b7c77dd4645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ff91a87bc46c0" /><Relationship Type="http://schemas.openxmlformats.org/officeDocument/2006/relationships/slide" Target="/ppt/slides/slide1.xml" Id="R7bf403450353402d" /><Relationship Type="http://schemas.openxmlformats.org/officeDocument/2006/relationships/slide" Target="/ppt/slides/slide2.xml" Id="R2ba3a3dc82ec44f9" /><Relationship Type="http://schemas.openxmlformats.org/officeDocument/2006/relationships/slide" Target="/ppt/slides/slide3.xml" Id="Ra8efaa95555f49e7" /><Relationship Type="http://schemas.openxmlformats.org/officeDocument/2006/relationships/slide" Target="/ppt/slides/slide4.xml" Id="R29862f385c7e4cba" /><Relationship Type="http://schemas.openxmlformats.org/officeDocument/2006/relationships/slide" Target="/ppt/slides/slide5.xml" Id="R1959178901fb4376" /><Relationship Type="http://schemas.openxmlformats.org/officeDocument/2006/relationships/slide" Target="/ppt/slides/slide6.xml" Id="Rccc5682b23ef49dc" /><Relationship Type="http://schemas.openxmlformats.org/officeDocument/2006/relationships/slide" Target="/ppt/slides/slide7.xml" Id="R202b7c77dd4645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ca27debd3b49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f7821009e4f1c" /><Relationship Type="http://schemas.openxmlformats.org/officeDocument/2006/relationships/theme" Target="/ppt/slideMasters/theme/theme1.xml" Id="R8a1c2159f87942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6f7821009e4f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0ac690f4d4c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5fd8ce02e44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61d2fbdc743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4b0c29a9d46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5a6ad7da0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7fe9e148f45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bc648b79646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EIVIND MYHRE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MYHRE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MYHRE HOLDING AS ble etablert [år] og holder til i Lunde.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MYHRE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MYHRE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MYHRE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299 781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503 601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MYHRE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MYHRE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Ajerlia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3825 Lunde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923 768 289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MYHRE HOLDING AS</a:t>
            </a:r>
          </a:p>
        </p:txBody>
      </p:sp>
    </p:spTree>
  </p:cSld>
  <p:clrMapOvr>
    <a:masterClrMapping xmlns:a="http://schemas.openxmlformats.org/drawingml/2006/main"/>
  </p:clrMapOvr>
</p:sld>
</file>