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540974ad9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958ff41994236"/>
  </p:sldMasterIdLst>
  <p:sldIdLst>
    <p:sldId xmlns:r="http://schemas.openxmlformats.org/officeDocument/2006/relationships" id="256" r:id="R77da258dbdd84c39"/>
    <p:sldId xmlns:r="http://schemas.openxmlformats.org/officeDocument/2006/relationships" id="257" r:id="R7eab7c27016944bf"/>
    <p:sldId xmlns:r="http://schemas.openxmlformats.org/officeDocument/2006/relationships" id="258" r:id="Ra020c452ea0a421b"/>
    <p:sldId xmlns:r="http://schemas.openxmlformats.org/officeDocument/2006/relationships" id="259" r:id="Rab516a2cf3104f2a"/>
    <p:sldId xmlns:r="http://schemas.openxmlformats.org/officeDocument/2006/relationships" id="260" r:id="R08f5d919b3564c29"/>
    <p:sldId xmlns:r="http://schemas.openxmlformats.org/officeDocument/2006/relationships" id="261" r:id="R6aca586ac6a44a36"/>
    <p:sldId xmlns:r="http://schemas.openxmlformats.org/officeDocument/2006/relationships" id="262" r:id="R4bce00ab56fd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958ff41994236" /><Relationship Type="http://schemas.openxmlformats.org/officeDocument/2006/relationships/slide" Target="/ppt/slides/slide1.xml" Id="R77da258dbdd84c39" /><Relationship Type="http://schemas.openxmlformats.org/officeDocument/2006/relationships/slide" Target="/ppt/slides/slide2.xml" Id="R7eab7c27016944bf" /><Relationship Type="http://schemas.openxmlformats.org/officeDocument/2006/relationships/slide" Target="/ppt/slides/slide3.xml" Id="Ra020c452ea0a421b" /><Relationship Type="http://schemas.openxmlformats.org/officeDocument/2006/relationships/slide" Target="/ppt/slides/slide4.xml" Id="Rab516a2cf3104f2a" /><Relationship Type="http://schemas.openxmlformats.org/officeDocument/2006/relationships/slide" Target="/ppt/slides/slide5.xml" Id="R08f5d919b3564c29" /><Relationship Type="http://schemas.openxmlformats.org/officeDocument/2006/relationships/slide" Target="/ppt/slides/slide6.xml" Id="R6aca586ac6a44a36" /><Relationship Type="http://schemas.openxmlformats.org/officeDocument/2006/relationships/slide" Target="/ppt/slides/slide7.xml" Id="R4bce00ab56fd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f88744bd3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a071e9257425b" /><Relationship Type="http://schemas.openxmlformats.org/officeDocument/2006/relationships/theme" Target="/ppt/slideMasters/theme/theme1.xml" Id="R9aaacb5ac25d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a071e9257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ce548d35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d6d9ebe22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6d1ffdf8f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ee34ee30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4f856009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e8330b2aa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fcb6952c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GIPSSYSTEMER AS.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GIPSSYSTEMER AS.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1 829 435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ERMIL ROMICA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CIOCOIU CRISTIAN CATALIN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923 767 665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