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08e65a4ce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1b8bce282b41a1"/>
  </p:sldMasterIdLst>
  <p:sldIdLst>
    <p:sldId xmlns:r="http://schemas.openxmlformats.org/officeDocument/2006/relationships" id="256" r:id="Rcc9bfb0c542c42f9"/>
    <p:sldId xmlns:r="http://schemas.openxmlformats.org/officeDocument/2006/relationships" id="257" r:id="Ree43add3b9cf4dbf"/>
    <p:sldId xmlns:r="http://schemas.openxmlformats.org/officeDocument/2006/relationships" id="258" r:id="Rbed4fea2fc754452"/>
    <p:sldId xmlns:r="http://schemas.openxmlformats.org/officeDocument/2006/relationships" id="259" r:id="R5eb7815b242b4f65"/>
    <p:sldId xmlns:r="http://schemas.openxmlformats.org/officeDocument/2006/relationships" id="260" r:id="Re450b86b4a2e4dec"/>
    <p:sldId xmlns:r="http://schemas.openxmlformats.org/officeDocument/2006/relationships" id="261" r:id="Rcd9339b07d4a47c9"/>
    <p:sldId xmlns:r="http://schemas.openxmlformats.org/officeDocument/2006/relationships" id="262" r:id="R78da0065ce9b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b8bce282b41a1" /><Relationship Type="http://schemas.openxmlformats.org/officeDocument/2006/relationships/slide" Target="/ppt/slides/slide1.xml" Id="Rcc9bfb0c542c42f9" /><Relationship Type="http://schemas.openxmlformats.org/officeDocument/2006/relationships/slide" Target="/ppt/slides/slide2.xml" Id="Ree43add3b9cf4dbf" /><Relationship Type="http://schemas.openxmlformats.org/officeDocument/2006/relationships/slide" Target="/ppt/slides/slide3.xml" Id="Rbed4fea2fc754452" /><Relationship Type="http://schemas.openxmlformats.org/officeDocument/2006/relationships/slide" Target="/ppt/slides/slide4.xml" Id="R5eb7815b242b4f65" /><Relationship Type="http://schemas.openxmlformats.org/officeDocument/2006/relationships/slide" Target="/ppt/slides/slide5.xml" Id="Re450b86b4a2e4dec" /><Relationship Type="http://schemas.openxmlformats.org/officeDocument/2006/relationships/slide" Target="/ppt/slides/slide6.xml" Id="Rcd9339b07d4a47c9" /><Relationship Type="http://schemas.openxmlformats.org/officeDocument/2006/relationships/slide" Target="/ppt/slides/slide7.xml" Id="R78da0065ce9b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2a915f83c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87a15ad7b4c65" /><Relationship Type="http://schemas.openxmlformats.org/officeDocument/2006/relationships/theme" Target="/ppt/slideMasters/theme/theme1.xml" Id="R466d79a11c9b40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887a15ad7b4c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de6daa4a540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6c9ee605c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df3179f06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663ea993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fac544fb146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94568310e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cc5147606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&amp; GIPSSYSTEMER AS.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&amp; GIPSSYSTEMER AS. ble etablert [år] og holder til i Eidsvoll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4 132 322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−823 487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690 953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1 829 435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ROMICA ERMIL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CRISTIAN CATALIN CIOCOIU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Mobergvegen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2074 Eidsvoll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