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91c89d07b542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ada23f56049bb"/>
  </p:sldMasterIdLst>
  <p:sldIdLst>
    <p:sldId xmlns:r="http://schemas.openxmlformats.org/officeDocument/2006/relationships" id="256" r:id="R6cef42e4ed3b4cbd"/>
    <p:sldId xmlns:r="http://schemas.openxmlformats.org/officeDocument/2006/relationships" id="257" r:id="R8ecfc48dcc5242c3"/>
    <p:sldId xmlns:r="http://schemas.openxmlformats.org/officeDocument/2006/relationships" id="258" r:id="Rfe13acc015564b89"/>
    <p:sldId xmlns:r="http://schemas.openxmlformats.org/officeDocument/2006/relationships" id="259" r:id="R1bfde2f4e5454ac4"/>
    <p:sldId xmlns:r="http://schemas.openxmlformats.org/officeDocument/2006/relationships" id="260" r:id="R0681ed0a0c394f82"/>
    <p:sldId xmlns:r="http://schemas.openxmlformats.org/officeDocument/2006/relationships" id="261" r:id="Rfcb18a30f5b94c72"/>
    <p:sldId xmlns:r="http://schemas.openxmlformats.org/officeDocument/2006/relationships" id="262" r:id="R0340a395301f4c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ada23f56049bb" /><Relationship Type="http://schemas.openxmlformats.org/officeDocument/2006/relationships/slide" Target="/ppt/slides/slide1.xml" Id="R6cef42e4ed3b4cbd" /><Relationship Type="http://schemas.openxmlformats.org/officeDocument/2006/relationships/slide" Target="/ppt/slides/slide2.xml" Id="R8ecfc48dcc5242c3" /><Relationship Type="http://schemas.openxmlformats.org/officeDocument/2006/relationships/slide" Target="/ppt/slides/slide3.xml" Id="Rfe13acc015564b89" /><Relationship Type="http://schemas.openxmlformats.org/officeDocument/2006/relationships/slide" Target="/ppt/slides/slide4.xml" Id="R1bfde2f4e5454ac4" /><Relationship Type="http://schemas.openxmlformats.org/officeDocument/2006/relationships/slide" Target="/ppt/slides/slide5.xml" Id="R0681ed0a0c394f82" /><Relationship Type="http://schemas.openxmlformats.org/officeDocument/2006/relationships/slide" Target="/ppt/slides/slide6.xml" Id="Rfcb18a30f5b94c72" /><Relationship Type="http://schemas.openxmlformats.org/officeDocument/2006/relationships/slide" Target="/ppt/slides/slide7.xml" Id="R0340a395301f4c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ce6ad03084f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1b0e2ae8c486e" /><Relationship Type="http://schemas.openxmlformats.org/officeDocument/2006/relationships/theme" Target="/ppt/slideMasters/theme/theme1.xml" Id="R076518fd2e0c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d1b0e2ae8c48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63c236798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f6245ebf94b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c9b8847db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2f6d2ca17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761d0326540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7326870454c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9eb80f30841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SVENNINGDAL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SVENNINGDAL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SVENNINGDAL MASKINSTASJON AS ble etablert [år] og holder til i Trofors.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SVENNINGDAL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SVENNINGDAL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SVENNINGDAL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4 558 532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2 196 497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3 004 256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SVENNINGDAL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STENE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ODDVAR OLSEN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REINERT STENE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SVENNINGDAL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Svenningdalsvegen 314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8685 Trofors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923 767 657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SVENNINGDAL MASKINSTASJON AS</a:t>
            </a:r>
          </a:p>
        </p:txBody>
      </p:sp>
    </p:spTree>
  </p:cSld>
  <p:clrMapOvr>
    <a:masterClrMapping xmlns:a="http://schemas.openxmlformats.org/drawingml/2006/main"/>
  </p:clrMapOvr>
</p:sld>
</file>