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857a60b37345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80de9fabbe400e"/>
  </p:sldMasterIdLst>
  <p:sldIdLst>
    <p:sldId xmlns:r="http://schemas.openxmlformats.org/officeDocument/2006/relationships" id="256" r:id="Rb558f34fb7414c0c"/>
    <p:sldId xmlns:r="http://schemas.openxmlformats.org/officeDocument/2006/relationships" id="257" r:id="Rb94afad14e2e4e8d"/>
    <p:sldId xmlns:r="http://schemas.openxmlformats.org/officeDocument/2006/relationships" id="258" r:id="Rbbf57e5f2f9e4b4a"/>
    <p:sldId xmlns:r="http://schemas.openxmlformats.org/officeDocument/2006/relationships" id="259" r:id="R5613127c7e4741db"/>
    <p:sldId xmlns:r="http://schemas.openxmlformats.org/officeDocument/2006/relationships" id="260" r:id="Ra626757b374f4db0"/>
    <p:sldId xmlns:r="http://schemas.openxmlformats.org/officeDocument/2006/relationships" id="261" r:id="Rc2a34f9b20d0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0de9fabbe400e" /><Relationship Type="http://schemas.openxmlformats.org/officeDocument/2006/relationships/slide" Target="/ppt/slides/slide1.xml" Id="Rb558f34fb7414c0c" /><Relationship Type="http://schemas.openxmlformats.org/officeDocument/2006/relationships/slide" Target="/ppt/slides/slide2.xml" Id="Rb94afad14e2e4e8d" /><Relationship Type="http://schemas.openxmlformats.org/officeDocument/2006/relationships/slide" Target="/ppt/slides/slide3.xml" Id="Rbbf57e5f2f9e4b4a" /><Relationship Type="http://schemas.openxmlformats.org/officeDocument/2006/relationships/slide" Target="/ppt/slides/slide4.xml" Id="R5613127c7e4741db" /><Relationship Type="http://schemas.openxmlformats.org/officeDocument/2006/relationships/slide" Target="/ppt/slides/slide5.xml" Id="Ra626757b374f4db0" /><Relationship Type="http://schemas.openxmlformats.org/officeDocument/2006/relationships/slide" Target="/ppt/slides/slide6.xml" Id="Rc2a34f9b20d0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ff02c10f546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48d4cb68343dc" /><Relationship Type="http://schemas.openxmlformats.org/officeDocument/2006/relationships/theme" Target="/ppt/slideMasters/theme/theme1.xml" Id="Ree778090f84445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f48d4cb683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625646b83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3d2d4c3c245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da7c44e3841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a75ac5ad5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e54b203f44b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3492f1fb946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SOFCO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923 751 963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SOFCO AS</a:t>
            </a:r>
          </a:p>
        </p:txBody>
      </p:sp>
    </p:spTree>
  </p:cSld>
  <p:clrMapOvr>
    <a:masterClrMapping xmlns:a="http://schemas.openxmlformats.org/drawingml/2006/main"/>
  </p:clrMapOvr>
</p:sld>
</file>