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b44b42370942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a91f8588b4435e"/>
  </p:sldMasterIdLst>
  <p:sldIdLst>
    <p:sldId xmlns:r="http://schemas.openxmlformats.org/officeDocument/2006/relationships" id="256" r:id="R52f60a8349354355"/>
    <p:sldId xmlns:r="http://schemas.openxmlformats.org/officeDocument/2006/relationships" id="257" r:id="R64dde10c262b4486"/>
    <p:sldId xmlns:r="http://schemas.openxmlformats.org/officeDocument/2006/relationships" id="258" r:id="R925b6bfd79c649a8"/>
    <p:sldId xmlns:r="http://schemas.openxmlformats.org/officeDocument/2006/relationships" id="259" r:id="R22891bd5703b44c2"/>
    <p:sldId xmlns:r="http://schemas.openxmlformats.org/officeDocument/2006/relationships" id="260" r:id="Rd8caf28bacbe4ab5"/>
    <p:sldId xmlns:r="http://schemas.openxmlformats.org/officeDocument/2006/relationships" id="261" r:id="R1a0b5e399b9c437b"/>
    <p:sldId xmlns:r="http://schemas.openxmlformats.org/officeDocument/2006/relationships" id="262" r:id="R10a0e00b5bd043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a91f8588b4435e" /><Relationship Type="http://schemas.openxmlformats.org/officeDocument/2006/relationships/slide" Target="/ppt/slides/slide1.xml" Id="R52f60a8349354355" /><Relationship Type="http://schemas.openxmlformats.org/officeDocument/2006/relationships/slide" Target="/ppt/slides/slide2.xml" Id="R64dde10c262b4486" /><Relationship Type="http://schemas.openxmlformats.org/officeDocument/2006/relationships/slide" Target="/ppt/slides/slide3.xml" Id="R925b6bfd79c649a8" /><Relationship Type="http://schemas.openxmlformats.org/officeDocument/2006/relationships/slide" Target="/ppt/slides/slide4.xml" Id="R22891bd5703b44c2" /><Relationship Type="http://schemas.openxmlformats.org/officeDocument/2006/relationships/slide" Target="/ppt/slides/slide5.xml" Id="Rd8caf28bacbe4ab5" /><Relationship Type="http://schemas.openxmlformats.org/officeDocument/2006/relationships/slide" Target="/ppt/slides/slide6.xml" Id="R1a0b5e399b9c437b" /><Relationship Type="http://schemas.openxmlformats.org/officeDocument/2006/relationships/slide" Target="/ppt/slides/slide7.xml" Id="R10a0e00b5bd043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54bf32fffa4f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092841a6427a" /><Relationship Type="http://schemas.openxmlformats.org/officeDocument/2006/relationships/theme" Target="/ppt/slideMasters/theme/theme1.xml" Id="R8d36d71e9b31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d092841a6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150fca50f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4c92bab8948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f5dfa7ef748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528afc3394b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6bb64f3f046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84e254cf042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55b73e8c348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CAPITAL AS ble etablert [år] og holder til i Fagerstrand.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237 791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1 874 329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PER EDWIN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Per Edwin Engen, Strandlia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1454 Fagerstrand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923 749 314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ENGEN CAPITAL AS</a:t>
            </a:r>
          </a:p>
        </p:txBody>
      </p:sp>
    </p:spTree>
  </p:cSld>
  <p:clrMapOvr>
    <a:masterClrMapping xmlns:a="http://schemas.openxmlformats.org/drawingml/2006/main"/>
  </p:clrMapOvr>
</p:sld>
</file>