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f28f0c225047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d0579605904c8f"/>
  </p:sldMasterIdLst>
  <p:sldIdLst>
    <p:sldId xmlns:r="http://schemas.openxmlformats.org/officeDocument/2006/relationships" id="256" r:id="R3989c8b7b1234b05"/>
    <p:sldId xmlns:r="http://schemas.openxmlformats.org/officeDocument/2006/relationships" id="257" r:id="R751cd4f8aaaf4f60"/>
    <p:sldId xmlns:r="http://schemas.openxmlformats.org/officeDocument/2006/relationships" id="258" r:id="R2597fdfd390e4321"/>
    <p:sldId xmlns:r="http://schemas.openxmlformats.org/officeDocument/2006/relationships" id="259" r:id="R66ccc9e29ad447b3"/>
    <p:sldId xmlns:r="http://schemas.openxmlformats.org/officeDocument/2006/relationships" id="260" r:id="Rfd59b619c70b4e92"/>
    <p:sldId xmlns:r="http://schemas.openxmlformats.org/officeDocument/2006/relationships" id="261" r:id="R2815c24b89014955"/>
    <p:sldId xmlns:r="http://schemas.openxmlformats.org/officeDocument/2006/relationships" id="262" r:id="R1b644e14e73645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0579605904c8f" /><Relationship Type="http://schemas.openxmlformats.org/officeDocument/2006/relationships/slide" Target="/ppt/slides/slide1.xml" Id="R3989c8b7b1234b05" /><Relationship Type="http://schemas.openxmlformats.org/officeDocument/2006/relationships/slide" Target="/ppt/slides/slide2.xml" Id="R751cd4f8aaaf4f60" /><Relationship Type="http://schemas.openxmlformats.org/officeDocument/2006/relationships/slide" Target="/ppt/slides/slide3.xml" Id="R2597fdfd390e4321" /><Relationship Type="http://schemas.openxmlformats.org/officeDocument/2006/relationships/slide" Target="/ppt/slides/slide4.xml" Id="R66ccc9e29ad447b3" /><Relationship Type="http://schemas.openxmlformats.org/officeDocument/2006/relationships/slide" Target="/ppt/slides/slide5.xml" Id="Rfd59b619c70b4e92" /><Relationship Type="http://schemas.openxmlformats.org/officeDocument/2006/relationships/slide" Target="/ppt/slides/slide6.xml" Id="R2815c24b89014955" /><Relationship Type="http://schemas.openxmlformats.org/officeDocument/2006/relationships/slide" Target="/ppt/slides/slide7.xml" Id="R1b644e14e73645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9dd4bced146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9dc32e8f34235" /><Relationship Type="http://schemas.openxmlformats.org/officeDocument/2006/relationships/theme" Target="/ppt/slideMasters/theme/theme1.xml" Id="R4b66aa5ff84a4b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9dc32e8f342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f730a046649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cbb8a6feb44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6bb8d00784d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441cd8c3847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52cfcbd6e48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6aea99dd844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ae2f592124f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