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40954f6764d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a328fd03024b69"/>
  </p:sldMasterIdLst>
  <p:sldIdLst>
    <p:sldId xmlns:r="http://schemas.openxmlformats.org/officeDocument/2006/relationships" id="256" r:id="Rb7826ebbbb4c42df"/>
    <p:sldId xmlns:r="http://schemas.openxmlformats.org/officeDocument/2006/relationships" id="257" r:id="R9448f07bc5e34b16"/>
    <p:sldId xmlns:r="http://schemas.openxmlformats.org/officeDocument/2006/relationships" id="258" r:id="R57859d03703c46f8"/>
    <p:sldId xmlns:r="http://schemas.openxmlformats.org/officeDocument/2006/relationships" id="259" r:id="Rcf4e08f918414985"/>
    <p:sldId xmlns:r="http://schemas.openxmlformats.org/officeDocument/2006/relationships" id="260" r:id="Rb57d4f8cd5cb499d"/>
    <p:sldId xmlns:r="http://schemas.openxmlformats.org/officeDocument/2006/relationships" id="261" r:id="Rc5f08cc6352647ce"/>
    <p:sldId xmlns:r="http://schemas.openxmlformats.org/officeDocument/2006/relationships" id="262" r:id="Ra060b64039fc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328fd03024b69" /><Relationship Type="http://schemas.openxmlformats.org/officeDocument/2006/relationships/slide" Target="/ppt/slides/slide1.xml" Id="Rb7826ebbbb4c42df" /><Relationship Type="http://schemas.openxmlformats.org/officeDocument/2006/relationships/slide" Target="/ppt/slides/slide2.xml" Id="R9448f07bc5e34b16" /><Relationship Type="http://schemas.openxmlformats.org/officeDocument/2006/relationships/slide" Target="/ppt/slides/slide3.xml" Id="R57859d03703c46f8" /><Relationship Type="http://schemas.openxmlformats.org/officeDocument/2006/relationships/slide" Target="/ppt/slides/slide4.xml" Id="Rcf4e08f918414985" /><Relationship Type="http://schemas.openxmlformats.org/officeDocument/2006/relationships/slide" Target="/ppt/slides/slide5.xml" Id="Rb57d4f8cd5cb499d" /><Relationship Type="http://schemas.openxmlformats.org/officeDocument/2006/relationships/slide" Target="/ppt/slides/slide6.xml" Id="Rc5f08cc6352647ce" /><Relationship Type="http://schemas.openxmlformats.org/officeDocument/2006/relationships/slide" Target="/ppt/slides/slide7.xml" Id="Ra060b64039fc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db419262c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9461346b44ac5" /><Relationship Type="http://schemas.openxmlformats.org/officeDocument/2006/relationships/theme" Target="/ppt/slideMasters/theme/theme1.xml" Id="R9a221312c10e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9461346b44a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0c93d442f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86e456860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11f9211544d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7a7c3868e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f8b7d7c99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12e2db10940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6a542cdce49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ASSISTANCE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ASSISTANCE SYSTEMS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122 678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−108 141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BJØRNSON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Eidsdalsheia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923 745 831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ASSISTANCE SYSTEMS AS</a:t>
            </a:r>
          </a:p>
        </p:txBody>
      </p:sp>
    </p:spTree>
  </p:cSld>
  <p:clrMapOvr>
    <a:masterClrMapping xmlns:a="http://schemas.openxmlformats.org/drawingml/2006/main"/>
  </p:clrMapOvr>
</p:sld>
</file>