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82202d2fc241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1f6549b184c24"/>
  </p:sldMasterIdLst>
  <p:sldIdLst>
    <p:sldId xmlns:r="http://schemas.openxmlformats.org/officeDocument/2006/relationships" id="256" r:id="Rcbac7de06af84ecf"/>
    <p:sldId xmlns:r="http://schemas.openxmlformats.org/officeDocument/2006/relationships" id="257" r:id="R5261b80f9f1d4a03"/>
    <p:sldId xmlns:r="http://schemas.openxmlformats.org/officeDocument/2006/relationships" id="258" r:id="R072a8bd937df4d29"/>
    <p:sldId xmlns:r="http://schemas.openxmlformats.org/officeDocument/2006/relationships" id="259" r:id="Rba9350573c5b4d61"/>
    <p:sldId xmlns:r="http://schemas.openxmlformats.org/officeDocument/2006/relationships" id="260" r:id="Raffeca7ecd464528"/>
    <p:sldId xmlns:r="http://schemas.openxmlformats.org/officeDocument/2006/relationships" id="261" r:id="Rba7ee84f8b40491a"/>
    <p:sldId xmlns:r="http://schemas.openxmlformats.org/officeDocument/2006/relationships" id="262" r:id="Rc60ccf31fa9440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1f6549b184c24" /><Relationship Type="http://schemas.openxmlformats.org/officeDocument/2006/relationships/slide" Target="/ppt/slides/slide1.xml" Id="Rcbac7de06af84ecf" /><Relationship Type="http://schemas.openxmlformats.org/officeDocument/2006/relationships/slide" Target="/ppt/slides/slide2.xml" Id="R5261b80f9f1d4a03" /><Relationship Type="http://schemas.openxmlformats.org/officeDocument/2006/relationships/slide" Target="/ppt/slides/slide3.xml" Id="R072a8bd937df4d29" /><Relationship Type="http://schemas.openxmlformats.org/officeDocument/2006/relationships/slide" Target="/ppt/slides/slide4.xml" Id="Rba9350573c5b4d61" /><Relationship Type="http://schemas.openxmlformats.org/officeDocument/2006/relationships/slide" Target="/ppt/slides/slide5.xml" Id="Raffeca7ecd464528" /><Relationship Type="http://schemas.openxmlformats.org/officeDocument/2006/relationships/slide" Target="/ppt/slides/slide6.xml" Id="Rba7ee84f8b40491a" /><Relationship Type="http://schemas.openxmlformats.org/officeDocument/2006/relationships/slide" Target="/ppt/slides/slide7.xml" Id="Rc60ccf31fa9440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68203e75740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ea1a88ebe4a2a" /><Relationship Type="http://schemas.openxmlformats.org/officeDocument/2006/relationships/theme" Target="/ppt/slideMasters/theme/theme1.xml" Id="R08933ec0e6af4d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ea1a88ebe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0dd7128cb45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5350a00614c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23390b0fd43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658593b18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54fabb78448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4383829ce42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9eed4988945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S.E. BRENDEN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S.E. BRENDEN HOLDING AS ble etablert [år] og holder til i Dovreskogen.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302 276 371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19 114 239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6 213 667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35 132 576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275 961 046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EGIL BRENDEN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Brennhaugvegen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2663 Dovreskogen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923 744 401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S.E. BRENDEN HOLDING AS</a:t>
            </a:r>
          </a:p>
        </p:txBody>
      </p:sp>
    </p:spTree>
  </p:cSld>
  <p:clrMapOvr>
    <a:masterClrMapping xmlns:a="http://schemas.openxmlformats.org/drawingml/2006/main"/>
  </p:clrMapOvr>
</p:sld>
</file>