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53d5b6a95441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dbbc6ae6644693"/>
  </p:sldMasterIdLst>
  <p:sldIdLst>
    <p:sldId xmlns:r="http://schemas.openxmlformats.org/officeDocument/2006/relationships" id="256" r:id="Rd23a494a360d4bcc"/>
    <p:sldId xmlns:r="http://schemas.openxmlformats.org/officeDocument/2006/relationships" id="257" r:id="R9e20b6256bec4e4d"/>
    <p:sldId xmlns:r="http://schemas.openxmlformats.org/officeDocument/2006/relationships" id="258" r:id="R7b58b247c0ab49e2"/>
    <p:sldId xmlns:r="http://schemas.openxmlformats.org/officeDocument/2006/relationships" id="259" r:id="R300fada9b1b54c94"/>
    <p:sldId xmlns:r="http://schemas.openxmlformats.org/officeDocument/2006/relationships" id="260" r:id="R31fca13f25754003"/>
    <p:sldId xmlns:r="http://schemas.openxmlformats.org/officeDocument/2006/relationships" id="261" r:id="R7201a928894d433a"/>
    <p:sldId xmlns:r="http://schemas.openxmlformats.org/officeDocument/2006/relationships" id="262" r:id="R532eba9f64754b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dbbc6ae6644693" /><Relationship Type="http://schemas.openxmlformats.org/officeDocument/2006/relationships/slide" Target="/ppt/slides/slide1.xml" Id="Rd23a494a360d4bcc" /><Relationship Type="http://schemas.openxmlformats.org/officeDocument/2006/relationships/slide" Target="/ppt/slides/slide2.xml" Id="R9e20b6256bec4e4d" /><Relationship Type="http://schemas.openxmlformats.org/officeDocument/2006/relationships/slide" Target="/ppt/slides/slide3.xml" Id="R7b58b247c0ab49e2" /><Relationship Type="http://schemas.openxmlformats.org/officeDocument/2006/relationships/slide" Target="/ppt/slides/slide4.xml" Id="R300fada9b1b54c94" /><Relationship Type="http://schemas.openxmlformats.org/officeDocument/2006/relationships/slide" Target="/ppt/slides/slide5.xml" Id="R31fca13f25754003" /><Relationship Type="http://schemas.openxmlformats.org/officeDocument/2006/relationships/slide" Target="/ppt/slides/slide6.xml" Id="R7201a928894d433a" /><Relationship Type="http://schemas.openxmlformats.org/officeDocument/2006/relationships/slide" Target="/ppt/slides/slide7.xml" Id="R532eba9f64754b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850d72f71849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c7446f4944b2d" /><Relationship Type="http://schemas.openxmlformats.org/officeDocument/2006/relationships/theme" Target="/ppt/slideMasters/theme/theme1.xml" Id="R8d9257ff88a346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dc7446f4944b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5e2ffce8c4d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9cec6588046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e3d1f11564c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8589f593d46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d711dfb7143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221178e9843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2037315a74a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SAGAFON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SAGAFON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4 633 902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4 336 747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8 396 547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40 323 702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45 779 312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FONECHO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Drøbakgata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923 738 541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