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02bfd9f46343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bf4a2829f04401"/>
  </p:sldMasterIdLst>
  <p:sldIdLst>
    <p:sldId xmlns:r="http://schemas.openxmlformats.org/officeDocument/2006/relationships" id="256" r:id="R9c4fbd8613f04714"/>
    <p:sldId xmlns:r="http://schemas.openxmlformats.org/officeDocument/2006/relationships" id="257" r:id="Re9f93876daaf4a6e"/>
    <p:sldId xmlns:r="http://schemas.openxmlformats.org/officeDocument/2006/relationships" id="258" r:id="R2323ab294bf44c5b"/>
    <p:sldId xmlns:r="http://schemas.openxmlformats.org/officeDocument/2006/relationships" id="259" r:id="R8195120ce7d940be"/>
    <p:sldId xmlns:r="http://schemas.openxmlformats.org/officeDocument/2006/relationships" id="260" r:id="R8cf5a5cdec9d4416"/>
    <p:sldId xmlns:r="http://schemas.openxmlformats.org/officeDocument/2006/relationships" id="261" r:id="R6795ab1c85cd4c2c"/>
    <p:sldId xmlns:r="http://schemas.openxmlformats.org/officeDocument/2006/relationships" id="262" r:id="Ra9310e4ca5b54f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bf4a2829f04401" /><Relationship Type="http://schemas.openxmlformats.org/officeDocument/2006/relationships/slide" Target="/ppt/slides/slide1.xml" Id="R9c4fbd8613f04714" /><Relationship Type="http://schemas.openxmlformats.org/officeDocument/2006/relationships/slide" Target="/ppt/slides/slide2.xml" Id="Re9f93876daaf4a6e" /><Relationship Type="http://schemas.openxmlformats.org/officeDocument/2006/relationships/slide" Target="/ppt/slides/slide3.xml" Id="R2323ab294bf44c5b" /><Relationship Type="http://schemas.openxmlformats.org/officeDocument/2006/relationships/slide" Target="/ppt/slides/slide4.xml" Id="R8195120ce7d940be" /><Relationship Type="http://schemas.openxmlformats.org/officeDocument/2006/relationships/slide" Target="/ppt/slides/slide5.xml" Id="R8cf5a5cdec9d4416" /><Relationship Type="http://schemas.openxmlformats.org/officeDocument/2006/relationships/slide" Target="/ppt/slides/slide6.xml" Id="R6795ab1c85cd4c2c" /><Relationship Type="http://schemas.openxmlformats.org/officeDocument/2006/relationships/slide" Target="/ppt/slides/slide7.xml" Id="Ra9310e4ca5b54f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5ea748d1bb48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abf1b40e449ec" /><Relationship Type="http://schemas.openxmlformats.org/officeDocument/2006/relationships/theme" Target="/ppt/slideMasters/theme/theme1.xml" Id="R1d19c3dfebb845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3abf1b40e449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48684aabd47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d0799300649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22a56679b4a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acbf540834c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b1e6c80624f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0070d70d04c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300bd58b845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ATLE PEDERSEN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ATLE PEDERSEN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7 571 940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956 819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718 747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395 250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3 545 624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BONNFARA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Kuvigheia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4841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923 735 488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