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43054845864b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d41e21da834193"/>
  </p:sldMasterIdLst>
  <p:sldIdLst>
    <p:sldId xmlns:r="http://schemas.openxmlformats.org/officeDocument/2006/relationships" id="256" r:id="R090a961d8999493b"/>
    <p:sldId xmlns:r="http://schemas.openxmlformats.org/officeDocument/2006/relationships" id="257" r:id="R36457628e3694675"/>
    <p:sldId xmlns:r="http://schemas.openxmlformats.org/officeDocument/2006/relationships" id="258" r:id="Rd0f968fdfbdf4880"/>
    <p:sldId xmlns:r="http://schemas.openxmlformats.org/officeDocument/2006/relationships" id="259" r:id="R8952d73e7d1a464c"/>
    <p:sldId xmlns:r="http://schemas.openxmlformats.org/officeDocument/2006/relationships" id="260" r:id="R81c376267f994a00"/>
    <p:sldId xmlns:r="http://schemas.openxmlformats.org/officeDocument/2006/relationships" id="261" r:id="R64052bd7c4ee40fd"/>
    <p:sldId xmlns:r="http://schemas.openxmlformats.org/officeDocument/2006/relationships" id="262" r:id="R625564de3a4d42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d41e21da834193" /><Relationship Type="http://schemas.openxmlformats.org/officeDocument/2006/relationships/slide" Target="/ppt/slides/slide1.xml" Id="R090a961d8999493b" /><Relationship Type="http://schemas.openxmlformats.org/officeDocument/2006/relationships/slide" Target="/ppt/slides/slide2.xml" Id="R36457628e3694675" /><Relationship Type="http://schemas.openxmlformats.org/officeDocument/2006/relationships/slide" Target="/ppt/slides/slide3.xml" Id="Rd0f968fdfbdf4880" /><Relationship Type="http://schemas.openxmlformats.org/officeDocument/2006/relationships/slide" Target="/ppt/slides/slide4.xml" Id="R8952d73e7d1a464c" /><Relationship Type="http://schemas.openxmlformats.org/officeDocument/2006/relationships/slide" Target="/ppt/slides/slide5.xml" Id="R81c376267f994a00" /><Relationship Type="http://schemas.openxmlformats.org/officeDocument/2006/relationships/slide" Target="/ppt/slides/slide6.xml" Id="R64052bd7c4ee40fd" /><Relationship Type="http://schemas.openxmlformats.org/officeDocument/2006/relationships/slide" Target="/ppt/slides/slide7.xml" Id="R625564de3a4d42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800d80a87a4e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e29bf62b843f6" /><Relationship Type="http://schemas.openxmlformats.org/officeDocument/2006/relationships/theme" Target="/ppt/slideMasters/theme/theme1.xml" Id="Rdb52ffaae72142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be29bf62b843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3d947771441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35512e1484e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d53d20e944f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67f3d08e449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9da9e80224b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2f1837fe546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48316201e44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LERØEN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LERØEN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−136 634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3 832 906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49 114 519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54 133 173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ANDRE LERØEN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Fantoftvegen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5072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923 734 880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