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4438f5d60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103b887554af1"/>
  </p:sldMasterIdLst>
  <p:sldIdLst>
    <p:sldId xmlns:r="http://schemas.openxmlformats.org/officeDocument/2006/relationships" id="256" r:id="Rbaffa949a1b54311"/>
    <p:sldId xmlns:r="http://schemas.openxmlformats.org/officeDocument/2006/relationships" id="257" r:id="R07b72606c53f4a19"/>
    <p:sldId xmlns:r="http://schemas.openxmlformats.org/officeDocument/2006/relationships" id="258" r:id="R1a9def1289454fd4"/>
    <p:sldId xmlns:r="http://schemas.openxmlformats.org/officeDocument/2006/relationships" id="259" r:id="R7c2531838a284de9"/>
    <p:sldId xmlns:r="http://schemas.openxmlformats.org/officeDocument/2006/relationships" id="260" r:id="R451c598301ec4205"/>
    <p:sldId xmlns:r="http://schemas.openxmlformats.org/officeDocument/2006/relationships" id="261" r:id="Rf5f233d92ada4b46"/>
    <p:sldId xmlns:r="http://schemas.openxmlformats.org/officeDocument/2006/relationships" id="262" r:id="R493b595f62dd4b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103b887554af1" /><Relationship Type="http://schemas.openxmlformats.org/officeDocument/2006/relationships/slide" Target="/ppt/slides/slide1.xml" Id="Rbaffa949a1b54311" /><Relationship Type="http://schemas.openxmlformats.org/officeDocument/2006/relationships/slide" Target="/ppt/slides/slide2.xml" Id="R07b72606c53f4a19" /><Relationship Type="http://schemas.openxmlformats.org/officeDocument/2006/relationships/slide" Target="/ppt/slides/slide3.xml" Id="R1a9def1289454fd4" /><Relationship Type="http://schemas.openxmlformats.org/officeDocument/2006/relationships/slide" Target="/ppt/slides/slide4.xml" Id="R7c2531838a284de9" /><Relationship Type="http://schemas.openxmlformats.org/officeDocument/2006/relationships/slide" Target="/ppt/slides/slide5.xml" Id="R451c598301ec4205" /><Relationship Type="http://schemas.openxmlformats.org/officeDocument/2006/relationships/slide" Target="/ppt/slides/slide6.xml" Id="Rf5f233d92ada4b46" /><Relationship Type="http://schemas.openxmlformats.org/officeDocument/2006/relationships/slide" Target="/ppt/slides/slide7.xml" Id="R493b595f62dd4b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fbdb6b97c41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0097c483f4c5c" /><Relationship Type="http://schemas.openxmlformats.org/officeDocument/2006/relationships/theme" Target="/ppt/slideMasters/theme/theme1.xml" Id="R9013a2798bfd44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0097c483f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3a8b44afa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635a5faea49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227c2c2514c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4aa70ed37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7b51300914a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1d6ea42ae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8d243cdc1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SÆTHER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SÆTHER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809 920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812 567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Bromstadekra 138A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SÆTHER HOLDING AS</a:t>
            </a:r>
          </a:p>
        </p:txBody>
      </p:sp>
    </p:spTree>
  </p:cSld>
  <p:clrMapOvr>
    <a:masterClrMapping xmlns:a="http://schemas.openxmlformats.org/drawingml/2006/main"/>
  </p:clrMapOvr>
</p:sld>
</file>