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e23b36b87847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736ca831d940bd"/>
  </p:sldMasterIdLst>
  <p:sldIdLst>
    <p:sldId xmlns:r="http://schemas.openxmlformats.org/officeDocument/2006/relationships" id="256" r:id="Ra25530b7132346d4"/>
    <p:sldId xmlns:r="http://schemas.openxmlformats.org/officeDocument/2006/relationships" id="257" r:id="R46a64633263a45d8"/>
    <p:sldId xmlns:r="http://schemas.openxmlformats.org/officeDocument/2006/relationships" id="258" r:id="R22c154e61c0046e1"/>
    <p:sldId xmlns:r="http://schemas.openxmlformats.org/officeDocument/2006/relationships" id="259" r:id="Rca7afb7eb1bc42bb"/>
    <p:sldId xmlns:r="http://schemas.openxmlformats.org/officeDocument/2006/relationships" id="260" r:id="R0b9ba8493b7943ca"/>
    <p:sldId xmlns:r="http://schemas.openxmlformats.org/officeDocument/2006/relationships" id="261" r:id="R6269272315904833"/>
    <p:sldId xmlns:r="http://schemas.openxmlformats.org/officeDocument/2006/relationships" id="262" r:id="Rf492f1e754db4c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36ca831d940bd" /><Relationship Type="http://schemas.openxmlformats.org/officeDocument/2006/relationships/slide" Target="/ppt/slides/slide1.xml" Id="Ra25530b7132346d4" /><Relationship Type="http://schemas.openxmlformats.org/officeDocument/2006/relationships/slide" Target="/ppt/slides/slide2.xml" Id="R46a64633263a45d8" /><Relationship Type="http://schemas.openxmlformats.org/officeDocument/2006/relationships/slide" Target="/ppt/slides/slide3.xml" Id="R22c154e61c0046e1" /><Relationship Type="http://schemas.openxmlformats.org/officeDocument/2006/relationships/slide" Target="/ppt/slides/slide4.xml" Id="Rca7afb7eb1bc42bb" /><Relationship Type="http://schemas.openxmlformats.org/officeDocument/2006/relationships/slide" Target="/ppt/slides/slide5.xml" Id="R0b9ba8493b7943ca" /><Relationship Type="http://schemas.openxmlformats.org/officeDocument/2006/relationships/slide" Target="/ppt/slides/slide6.xml" Id="R6269272315904833" /><Relationship Type="http://schemas.openxmlformats.org/officeDocument/2006/relationships/slide" Target="/ppt/slides/slide7.xml" Id="Rf492f1e754db4c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20a73628a24f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a7c93678241af" /><Relationship Type="http://schemas.openxmlformats.org/officeDocument/2006/relationships/theme" Target="/ppt/slideMasters/theme/theme1.xml" Id="R044bfbfa805240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6a7c93678241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5884b471624ce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f7be2fd22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d10df62858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13fb34fd7146d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12ae714c6349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2b1b6c9c54c3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41677d8464e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321 447 255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9 589 553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8 028 916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27 418 536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100 202 309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NORBYGG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Bjørnstadmyra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69337100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923 728 902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NORBYGG AS</a:t>
            </a:r>
          </a:p>
        </p:txBody>
      </p:sp>
    </p:spTree>
  </p:cSld>
  <p:clrMapOvr>
    <a:masterClrMapping xmlns:a="http://schemas.openxmlformats.org/drawingml/2006/main"/>
  </p:clrMapOvr>
</p:sld>
</file>