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bd70944dcf46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b886dcde3d45cf"/>
  </p:sldMasterIdLst>
  <p:sldIdLst>
    <p:sldId xmlns:r="http://schemas.openxmlformats.org/officeDocument/2006/relationships" id="256" r:id="R480f0bc96a2f4a2c"/>
    <p:sldId xmlns:r="http://schemas.openxmlformats.org/officeDocument/2006/relationships" id="257" r:id="Rd5b6bdc848d34f52"/>
    <p:sldId xmlns:r="http://schemas.openxmlformats.org/officeDocument/2006/relationships" id="258" r:id="R6b2c79afdbf84c45"/>
    <p:sldId xmlns:r="http://schemas.openxmlformats.org/officeDocument/2006/relationships" id="259" r:id="Rdb868d8d23dd47bb"/>
    <p:sldId xmlns:r="http://schemas.openxmlformats.org/officeDocument/2006/relationships" id="260" r:id="Rdf1b27fca861497f"/>
    <p:sldId xmlns:r="http://schemas.openxmlformats.org/officeDocument/2006/relationships" id="261" r:id="R8af77d3170e84806"/>
    <p:sldId xmlns:r="http://schemas.openxmlformats.org/officeDocument/2006/relationships" id="262" r:id="R38a66441dc7f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886dcde3d45cf" /><Relationship Type="http://schemas.openxmlformats.org/officeDocument/2006/relationships/slide" Target="/ppt/slides/slide1.xml" Id="R480f0bc96a2f4a2c" /><Relationship Type="http://schemas.openxmlformats.org/officeDocument/2006/relationships/slide" Target="/ppt/slides/slide2.xml" Id="Rd5b6bdc848d34f52" /><Relationship Type="http://schemas.openxmlformats.org/officeDocument/2006/relationships/slide" Target="/ppt/slides/slide3.xml" Id="R6b2c79afdbf84c45" /><Relationship Type="http://schemas.openxmlformats.org/officeDocument/2006/relationships/slide" Target="/ppt/slides/slide4.xml" Id="Rdb868d8d23dd47bb" /><Relationship Type="http://schemas.openxmlformats.org/officeDocument/2006/relationships/slide" Target="/ppt/slides/slide5.xml" Id="Rdf1b27fca861497f" /><Relationship Type="http://schemas.openxmlformats.org/officeDocument/2006/relationships/slide" Target="/ppt/slides/slide6.xml" Id="R8af77d3170e84806" /><Relationship Type="http://schemas.openxmlformats.org/officeDocument/2006/relationships/slide" Target="/ppt/slides/slide7.xml" Id="R38a66441dc7f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1d91a8bfc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befcb3a584bde" /><Relationship Type="http://schemas.openxmlformats.org/officeDocument/2006/relationships/theme" Target="/ppt/slideMasters/theme/theme1.xml" Id="R214aee03e419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befcb3a58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24c88f41e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808b4e3434a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d7e92528d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abe107b7e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7ed88f6d44b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fcfc9ec1c42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eb0f2f0104b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321 447 255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27 418 536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100 202 309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Bjørnstadmyra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69337100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