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ff70e581634b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0a937b8834249"/>
  </p:sldMasterIdLst>
  <p:sldIdLst>
    <p:sldId xmlns:r="http://schemas.openxmlformats.org/officeDocument/2006/relationships" id="256" r:id="R444d439994294a6a"/>
    <p:sldId xmlns:r="http://schemas.openxmlformats.org/officeDocument/2006/relationships" id="257" r:id="R583eba98dab04ac3"/>
    <p:sldId xmlns:r="http://schemas.openxmlformats.org/officeDocument/2006/relationships" id="258" r:id="Rd1bf54d95aa04ba4"/>
    <p:sldId xmlns:r="http://schemas.openxmlformats.org/officeDocument/2006/relationships" id="259" r:id="Raf31023e1960493c"/>
    <p:sldId xmlns:r="http://schemas.openxmlformats.org/officeDocument/2006/relationships" id="260" r:id="R62cbdee12f2d4f37"/>
    <p:sldId xmlns:r="http://schemas.openxmlformats.org/officeDocument/2006/relationships" id="261" r:id="Raea9048d8e89420b"/>
    <p:sldId xmlns:r="http://schemas.openxmlformats.org/officeDocument/2006/relationships" id="262" r:id="R4749e81ee36444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0a937b8834249" /><Relationship Type="http://schemas.openxmlformats.org/officeDocument/2006/relationships/slide" Target="/ppt/slides/slide1.xml" Id="R444d439994294a6a" /><Relationship Type="http://schemas.openxmlformats.org/officeDocument/2006/relationships/slide" Target="/ppt/slides/slide2.xml" Id="R583eba98dab04ac3" /><Relationship Type="http://schemas.openxmlformats.org/officeDocument/2006/relationships/slide" Target="/ppt/slides/slide3.xml" Id="Rd1bf54d95aa04ba4" /><Relationship Type="http://schemas.openxmlformats.org/officeDocument/2006/relationships/slide" Target="/ppt/slides/slide4.xml" Id="Raf31023e1960493c" /><Relationship Type="http://schemas.openxmlformats.org/officeDocument/2006/relationships/slide" Target="/ppt/slides/slide5.xml" Id="R62cbdee12f2d4f37" /><Relationship Type="http://schemas.openxmlformats.org/officeDocument/2006/relationships/slide" Target="/ppt/slides/slide6.xml" Id="Raea9048d8e89420b" /><Relationship Type="http://schemas.openxmlformats.org/officeDocument/2006/relationships/slide" Target="/ppt/slides/slide7.xml" Id="R4749e81ee36444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3bd9837384b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becf7421a4686" /><Relationship Type="http://schemas.openxmlformats.org/officeDocument/2006/relationships/theme" Target="/ppt/slideMasters/theme/theme1.xml" Id="R42898a679a0048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becf7421a46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06659bafe44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3cb9fed554b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d29eac05548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7e2c3a25b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b9ea6f06249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fc03e87f147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d7050451841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321 447 255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9 589 553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27 418 536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100 202 309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Bjørnstadmyra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69337100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