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4f3edde2994f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fa181926f64583"/>
  </p:sldMasterIdLst>
  <p:sldIdLst>
    <p:sldId xmlns:r="http://schemas.openxmlformats.org/officeDocument/2006/relationships" id="256" r:id="R5ffa5b7d2456482f"/>
    <p:sldId xmlns:r="http://schemas.openxmlformats.org/officeDocument/2006/relationships" id="257" r:id="R54471bda4ed2463e"/>
    <p:sldId xmlns:r="http://schemas.openxmlformats.org/officeDocument/2006/relationships" id="258" r:id="R79897568c0c8414f"/>
    <p:sldId xmlns:r="http://schemas.openxmlformats.org/officeDocument/2006/relationships" id="259" r:id="R0dc0619b4c07447b"/>
    <p:sldId xmlns:r="http://schemas.openxmlformats.org/officeDocument/2006/relationships" id="260" r:id="R47f6c2cb5fce4c47"/>
    <p:sldId xmlns:r="http://schemas.openxmlformats.org/officeDocument/2006/relationships" id="261" r:id="R84e89d4635f14b61"/>
    <p:sldId xmlns:r="http://schemas.openxmlformats.org/officeDocument/2006/relationships" id="262" r:id="R2dcbb7bc2d184c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fa181926f64583" /><Relationship Type="http://schemas.openxmlformats.org/officeDocument/2006/relationships/slide" Target="/ppt/slides/slide1.xml" Id="R5ffa5b7d2456482f" /><Relationship Type="http://schemas.openxmlformats.org/officeDocument/2006/relationships/slide" Target="/ppt/slides/slide2.xml" Id="R54471bda4ed2463e" /><Relationship Type="http://schemas.openxmlformats.org/officeDocument/2006/relationships/slide" Target="/ppt/slides/slide3.xml" Id="R79897568c0c8414f" /><Relationship Type="http://schemas.openxmlformats.org/officeDocument/2006/relationships/slide" Target="/ppt/slides/slide4.xml" Id="R0dc0619b4c07447b" /><Relationship Type="http://schemas.openxmlformats.org/officeDocument/2006/relationships/slide" Target="/ppt/slides/slide5.xml" Id="R47f6c2cb5fce4c47" /><Relationship Type="http://schemas.openxmlformats.org/officeDocument/2006/relationships/slide" Target="/ppt/slides/slide6.xml" Id="R84e89d4635f14b61" /><Relationship Type="http://schemas.openxmlformats.org/officeDocument/2006/relationships/slide" Target="/ppt/slides/slide7.xml" Id="R2dcbb7bc2d184c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2f440616045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d076fc0a44bc0" /><Relationship Type="http://schemas.openxmlformats.org/officeDocument/2006/relationships/theme" Target="/ppt/slideMasters/theme/theme1.xml" Id="Rf9f43b76c36c45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cd076fc0a44b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2733dcae445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d15d7f90f4e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22293cdc340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69bf2c8e64d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502f9959a4d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18fb158df41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c83800f4f44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VI-GRUPPEN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VI-GRUPPEN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−373 905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1 181 861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7 188 022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10 070 062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 HOLDING AS  –  34,5 %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LERA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M. JOHNSEN HOLDING AS  –  15,3 %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TCS HOLDING AS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WILLY MARTHINUSSEN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VI-GRUPPEN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Bogavegen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7725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923 726 616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VI-GRUPPEN AS</a:t>
            </a:r>
          </a:p>
        </p:txBody>
      </p:sp>
    </p:spTree>
  </p:cSld>
  <p:clrMapOvr>
    <a:masterClrMapping xmlns:a="http://schemas.openxmlformats.org/drawingml/2006/main"/>
  </p:clrMapOvr>
</p:sld>
</file>