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d13dfe903d49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5bd26d7b664b8a"/>
  </p:sldMasterIdLst>
  <p:sldIdLst>
    <p:sldId xmlns:r="http://schemas.openxmlformats.org/officeDocument/2006/relationships" id="256" r:id="Ra339f317cf1b4abc"/>
    <p:sldId xmlns:r="http://schemas.openxmlformats.org/officeDocument/2006/relationships" id="257" r:id="R856bf219d2904be6"/>
    <p:sldId xmlns:r="http://schemas.openxmlformats.org/officeDocument/2006/relationships" id="258" r:id="R8adeb247defc4a18"/>
    <p:sldId xmlns:r="http://schemas.openxmlformats.org/officeDocument/2006/relationships" id="259" r:id="R30fbbf7af4aa49c3"/>
    <p:sldId xmlns:r="http://schemas.openxmlformats.org/officeDocument/2006/relationships" id="260" r:id="Rb0ce305956064d5e"/>
    <p:sldId xmlns:r="http://schemas.openxmlformats.org/officeDocument/2006/relationships" id="261" r:id="Rdb58a6ed528249a9"/>
    <p:sldId xmlns:r="http://schemas.openxmlformats.org/officeDocument/2006/relationships" id="262" r:id="R0ed657560f914d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bd26d7b664b8a" /><Relationship Type="http://schemas.openxmlformats.org/officeDocument/2006/relationships/slide" Target="/ppt/slides/slide1.xml" Id="Ra339f317cf1b4abc" /><Relationship Type="http://schemas.openxmlformats.org/officeDocument/2006/relationships/slide" Target="/ppt/slides/slide2.xml" Id="R856bf219d2904be6" /><Relationship Type="http://schemas.openxmlformats.org/officeDocument/2006/relationships/slide" Target="/ppt/slides/slide3.xml" Id="R8adeb247defc4a18" /><Relationship Type="http://schemas.openxmlformats.org/officeDocument/2006/relationships/slide" Target="/ppt/slides/slide4.xml" Id="R30fbbf7af4aa49c3" /><Relationship Type="http://schemas.openxmlformats.org/officeDocument/2006/relationships/slide" Target="/ppt/slides/slide5.xml" Id="Rb0ce305956064d5e" /><Relationship Type="http://schemas.openxmlformats.org/officeDocument/2006/relationships/slide" Target="/ppt/slides/slide6.xml" Id="Rdb58a6ed528249a9" /><Relationship Type="http://schemas.openxmlformats.org/officeDocument/2006/relationships/slide" Target="/ppt/slides/slide7.xml" Id="R0ed657560f914d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3b7d3df8c4f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8fc0ec18c4c49" /><Relationship Type="http://schemas.openxmlformats.org/officeDocument/2006/relationships/theme" Target="/ppt/slideMasters/theme/theme1.xml" Id="R050e79e6f1ca4c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98fc0ec18c4c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692b950064a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d5009028a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c17028bbc42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870283d9549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3276c50b245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72cfdfbbe44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2b0ebf99049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SJYBOL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SJYBOL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SJYBOL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SJYBOL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SJYBOL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SJYBOL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−2 986 556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25 527 771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291 995 024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765 936 278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SJYBOL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MELAND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SJYBOL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923 722 521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SJYBOL AS</a:t>
            </a:r>
          </a:p>
        </p:txBody>
      </p:sp>
    </p:spTree>
  </p:cSld>
  <p:clrMapOvr>
    <a:masterClrMapping xmlns:a="http://schemas.openxmlformats.org/drawingml/2006/main"/>
  </p:clrMapOvr>
</p:sld>
</file>