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a104aba45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e6a1b529f4076"/>
  </p:sldMasterIdLst>
  <p:sldIdLst>
    <p:sldId xmlns:r="http://schemas.openxmlformats.org/officeDocument/2006/relationships" id="256" r:id="Rf1a593a315d048f8"/>
    <p:sldId xmlns:r="http://schemas.openxmlformats.org/officeDocument/2006/relationships" id="257" r:id="R226217540bf54510"/>
    <p:sldId xmlns:r="http://schemas.openxmlformats.org/officeDocument/2006/relationships" id="258" r:id="Rbbe62420dc9a473b"/>
    <p:sldId xmlns:r="http://schemas.openxmlformats.org/officeDocument/2006/relationships" id="259" r:id="R1f7402f0b6a4436c"/>
    <p:sldId xmlns:r="http://schemas.openxmlformats.org/officeDocument/2006/relationships" id="260" r:id="R43ff3776b1f74f08"/>
    <p:sldId xmlns:r="http://schemas.openxmlformats.org/officeDocument/2006/relationships" id="261" r:id="Re4bdfd151a38422b"/>
    <p:sldId xmlns:r="http://schemas.openxmlformats.org/officeDocument/2006/relationships" id="262" r:id="R3106934e6d3c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e6a1b529f4076" /><Relationship Type="http://schemas.openxmlformats.org/officeDocument/2006/relationships/slide" Target="/ppt/slides/slide1.xml" Id="Rf1a593a315d048f8" /><Relationship Type="http://schemas.openxmlformats.org/officeDocument/2006/relationships/slide" Target="/ppt/slides/slide2.xml" Id="R226217540bf54510" /><Relationship Type="http://schemas.openxmlformats.org/officeDocument/2006/relationships/slide" Target="/ppt/slides/slide3.xml" Id="Rbbe62420dc9a473b" /><Relationship Type="http://schemas.openxmlformats.org/officeDocument/2006/relationships/slide" Target="/ppt/slides/slide4.xml" Id="R1f7402f0b6a4436c" /><Relationship Type="http://schemas.openxmlformats.org/officeDocument/2006/relationships/slide" Target="/ppt/slides/slide5.xml" Id="R43ff3776b1f74f08" /><Relationship Type="http://schemas.openxmlformats.org/officeDocument/2006/relationships/slide" Target="/ppt/slides/slide6.xml" Id="Re4bdfd151a38422b" /><Relationship Type="http://schemas.openxmlformats.org/officeDocument/2006/relationships/slide" Target="/ppt/slides/slide7.xml" Id="R3106934e6d3c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613983ab7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a545d76264543" /><Relationship Type="http://schemas.openxmlformats.org/officeDocument/2006/relationships/theme" Target="/ppt/slideMasters/theme/theme1.xml" Id="R66127e6fb7034e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a545d7626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0250a5cfc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f2c16111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a8c31bd9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bd660f9a0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6f400f94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2a5eb145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effa15206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DPE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DPE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DAG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Jølsens veg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DPE HOLDING AS</a:t>
            </a:r>
          </a:p>
        </p:txBody>
      </p:sp>
    </p:spTree>
  </p:cSld>
  <p:clrMapOvr>
    <a:masterClrMapping xmlns:a="http://schemas.openxmlformats.org/drawingml/2006/main"/>
  </p:clrMapOvr>
</p:sld>
</file>