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66e7269a0341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ff25f880bc4aeb"/>
  </p:sldMasterIdLst>
  <p:sldIdLst>
    <p:sldId xmlns:r="http://schemas.openxmlformats.org/officeDocument/2006/relationships" id="256" r:id="R9c00e89763a94906"/>
    <p:sldId xmlns:r="http://schemas.openxmlformats.org/officeDocument/2006/relationships" id="257" r:id="R53c12708389c4d29"/>
    <p:sldId xmlns:r="http://schemas.openxmlformats.org/officeDocument/2006/relationships" id="258" r:id="R879f992c0a4c44a0"/>
    <p:sldId xmlns:r="http://schemas.openxmlformats.org/officeDocument/2006/relationships" id="259" r:id="R207b276b71c34786"/>
    <p:sldId xmlns:r="http://schemas.openxmlformats.org/officeDocument/2006/relationships" id="260" r:id="Ra2c36046728b444a"/>
    <p:sldId xmlns:r="http://schemas.openxmlformats.org/officeDocument/2006/relationships" id="261" r:id="Rba42bcac41fa4e63"/>
    <p:sldId xmlns:r="http://schemas.openxmlformats.org/officeDocument/2006/relationships" id="262" r:id="R104decd5e2b54d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ff25f880bc4aeb" /><Relationship Type="http://schemas.openxmlformats.org/officeDocument/2006/relationships/slide" Target="/ppt/slides/slide1.xml" Id="R9c00e89763a94906" /><Relationship Type="http://schemas.openxmlformats.org/officeDocument/2006/relationships/slide" Target="/ppt/slides/slide2.xml" Id="R53c12708389c4d29" /><Relationship Type="http://schemas.openxmlformats.org/officeDocument/2006/relationships/slide" Target="/ppt/slides/slide3.xml" Id="R879f992c0a4c44a0" /><Relationship Type="http://schemas.openxmlformats.org/officeDocument/2006/relationships/slide" Target="/ppt/slides/slide4.xml" Id="R207b276b71c34786" /><Relationship Type="http://schemas.openxmlformats.org/officeDocument/2006/relationships/slide" Target="/ppt/slides/slide5.xml" Id="Ra2c36046728b444a" /><Relationship Type="http://schemas.openxmlformats.org/officeDocument/2006/relationships/slide" Target="/ppt/slides/slide6.xml" Id="Rba42bcac41fa4e63" /><Relationship Type="http://schemas.openxmlformats.org/officeDocument/2006/relationships/slide" Target="/ppt/slides/slide7.xml" Id="R104decd5e2b54d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ddc10b553e48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b7c7d69c74c58" /><Relationship Type="http://schemas.openxmlformats.org/officeDocument/2006/relationships/theme" Target="/ppt/slideMasters/theme/theme1.xml" Id="Rec79f3eed99747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6b7c7d69c74c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31658d56c42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27e91b25b41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258b8d27743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180efa23744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0f217355c40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00f2edb704b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9a7bde48044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JOMANI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JOMANI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177 074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15 705 131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18 425 996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MEVÅG INGARD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Njåls vei 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923 713 530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JOMANI INVEST AS</a:t>
            </a:r>
          </a:p>
        </p:txBody>
      </p:sp>
    </p:spTree>
  </p:cSld>
  <p:clrMapOvr>
    <a:masterClrMapping xmlns:a="http://schemas.openxmlformats.org/drawingml/2006/main"/>
  </p:clrMapOvr>
</p:sld>
</file>