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d7cc9fc3244f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0d7375d0849c7"/>
  </p:sldMasterIdLst>
  <p:sldIdLst>
    <p:sldId xmlns:r="http://schemas.openxmlformats.org/officeDocument/2006/relationships" id="256" r:id="R7551115e4dbe468c"/>
    <p:sldId xmlns:r="http://schemas.openxmlformats.org/officeDocument/2006/relationships" id="257" r:id="Reaa20a8346324e77"/>
    <p:sldId xmlns:r="http://schemas.openxmlformats.org/officeDocument/2006/relationships" id="258" r:id="R4e5e0ed0364d42d5"/>
    <p:sldId xmlns:r="http://schemas.openxmlformats.org/officeDocument/2006/relationships" id="259" r:id="R08815b4bc98e4426"/>
    <p:sldId xmlns:r="http://schemas.openxmlformats.org/officeDocument/2006/relationships" id="260" r:id="R7dd2b323dc814a2f"/>
    <p:sldId xmlns:r="http://schemas.openxmlformats.org/officeDocument/2006/relationships" id="261" r:id="Rc238812ab7474060"/>
    <p:sldId xmlns:r="http://schemas.openxmlformats.org/officeDocument/2006/relationships" id="262" r:id="R341d59b2a9be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0d7375d0849c7" /><Relationship Type="http://schemas.openxmlformats.org/officeDocument/2006/relationships/slide" Target="/ppt/slides/slide1.xml" Id="R7551115e4dbe468c" /><Relationship Type="http://schemas.openxmlformats.org/officeDocument/2006/relationships/slide" Target="/ppt/slides/slide2.xml" Id="Reaa20a8346324e77" /><Relationship Type="http://schemas.openxmlformats.org/officeDocument/2006/relationships/slide" Target="/ppt/slides/slide3.xml" Id="R4e5e0ed0364d42d5" /><Relationship Type="http://schemas.openxmlformats.org/officeDocument/2006/relationships/slide" Target="/ppt/slides/slide4.xml" Id="R08815b4bc98e4426" /><Relationship Type="http://schemas.openxmlformats.org/officeDocument/2006/relationships/slide" Target="/ppt/slides/slide5.xml" Id="R7dd2b323dc814a2f" /><Relationship Type="http://schemas.openxmlformats.org/officeDocument/2006/relationships/slide" Target="/ppt/slides/slide6.xml" Id="Rc238812ab7474060" /><Relationship Type="http://schemas.openxmlformats.org/officeDocument/2006/relationships/slide" Target="/ppt/slides/slide7.xml" Id="R341d59b2a9be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9e32a6c96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077ae511c44cf" /><Relationship Type="http://schemas.openxmlformats.org/officeDocument/2006/relationships/theme" Target="/ppt/slideMasters/theme/theme1.xml" Id="R65cfe81678c742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077ae511c44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c68e99e2a47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60d9f377840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47107f7f94b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d724fd0e642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9e61114f54c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e9ec23ed44f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256ee348847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TANNLEGESENTER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TANNLEGESENTER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9 990 694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1 852 479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ODONTOCLINICA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Frydenlundsgata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923 710 930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TANNLEGESENTER AS</a:t>
            </a:r>
          </a:p>
        </p:txBody>
      </p:sp>
    </p:spTree>
  </p:cSld>
  <p:clrMapOvr>
    <a:masterClrMapping xmlns:a="http://schemas.openxmlformats.org/drawingml/2006/main"/>
  </p:clrMapOvr>
</p:sld>
</file>