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df6ccd4688491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a0b65fed3f4a8f"/>
  </p:sldMasterIdLst>
  <p:sldIdLst>
    <p:sldId xmlns:r="http://schemas.openxmlformats.org/officeDocument/2006/relationships" id="256" r:id="Rd90e6c93f5ab45f2"/>
    <p:sldId xmlns:r="http://schemas.openxmlformats.org/officeDocument/2006/relationships" id="257" r:id="Rfef256b09bb74d4c"/>
    <p:sldId xmlns:r="http://schemas.openxmlformats.org/officeDocument/2006/relationships" id="258" r:id="R2b7bc124040b428b"/>
    <p:sldId xmlns:r="http://schemas.openxmlformats.org/officeDocument/2006/relationships" id="259" r:id="R7b3ebffeaf8149ca"/>
    <p:sldId xmlns:r="http://schemas.openxmlformats.org/officeDocument/2006/relationships" id="260" r:id="R30137e45a9c74064"/>
    <p:sldId xmlns:r="http://schemas.openxmlformats.org/officeDocument/2006/relationships" id="261" r:id="Raa1a2b03b78c4493"/>
    <p:sldId xmlns:r="http://schemas.openxmlformats.org/officeDocument/2006/relationships" id="262" r:id="R0fdaad2ad40a49a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a0b65fed3f4a8f" /><Relationship Type="http://schemas.openxmlformats.org/officeDocument/2006/relationships/slide" Target="/ppt/slides/slide1.xml" Id="Rd90e6c93f5ab45f2" /><Relationship Type="http://schemas.openxmlformats.org/officeDocument/2006/relationships/slide" Target="/ppt/slides/slide2.xml" Id="Rfef256b09bb74d4c" /><Relationship Type="http://schemas.openxmlformats.org/officeDocument/2006/relationships/slide" Target="/ppt/slides/slide3.xml" Id="R2b7bc124040b428b" /><Relationship Type="http://schemas.openxmlformats.org/officeDocument/2006/relationships/slide" Target="/ppt/slides/slide4.xml" Id="R7b3ebffeaf8149ca" /><Relationship Type="http://schemas.openxmlformats.org/officeDocument/2006/relationships/slide" Target="/ppt/slides/slide5.xml" Id="R30137e45a9c74064" /><Relationship Type="http://schemas.openxmlformats.org/officeDocument/2006/relationships/slide" Target="/ppt/slides/slide6.xml" Id="Raa1a2b03b78c4493" /><Relationship Type="http://schemas.openxmlformats.org/officeDocument/2006/relationships/slide" Target="/ppt/slides/slide7.xml" Id="R0fdaad2ad40a49a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78ddad10704b6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aff7f8affa148bf" /><Relationship Type="http://schemas.openxmlformats.org/officeDocument/2006/relationships/theme" Target="/ppt/slideMasters/theme/theme1.xml" Id="Rd06916e9e3bd4cc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aff7f8affa148b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0aaefbe8014c7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5346f245bb4d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c5453b113442b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27c810595a40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918d1293c947a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6b330a4383486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ba5a99612c41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BEAUFORT SOLUTIONS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BEAUFORT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BEAUFORT SOLUTIONS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BEAUFORT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BEAUFORT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BEAUFORT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6 837 668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−18 819 667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−20 461 437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−614 539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23 880 648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BEAUFORT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FINSTART NORDIC SPV AS  –  46,9 %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T.D. VEEN AS  –  16,9 %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ANDENES VENTURES AS  –  16,9 %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STONEHAVEN CAPITAL AS  –  5,8 %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ADVOKAT NIELS KRISTIAN AXELSEN AS  –  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ANAX INVESTERING AS  –  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BEAUFORT SOLUTIONS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923 710 809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BEAUFORT SOLUTIONS AS</a:t>
            </a:r>
          </a:p>
        </p:txBody>
      </p:sp>
    </p:spTree>
  </p:cSld>
  <p:clrMapOvr>
    <a:masterClrMapping xmlns:a="http://schemas.openxmlformats.org/drawingml/2006/main"/>
  </p:clrMapOvr>
</p:sld>
</file>