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a1acedbbef4e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cdeeaf51aa420f"/>
  </p:sldMasterIdLst>
  <p:sldIdLst>
    <p:sldId xmlns:r="http://schemas.openxmlformats.org/officeDocument/2006/relationships" id="256" r:id="R15e9e3abf76e4257"/>
    <p:sldId xmlns:r="http://schemas.openxmlformats.org/officeDocument/2006/relationships" id="257" r:id="R03b6744b08a84333"/>
    <p:sldId xmlns:r="http://schemas.openxmlformats.org/officeDocument/2006/relationships" id="258" r:id="Rb2f1fda11f7a4379"/>
    <p:sldId xmlns:r="http://schemas.openxmlformats.org/officeDocument/2006/relationships" id="259" r:id="R444631c7606040f6"/>
    <p:sldId xmlns:r="http://schemas.openxmlformats.org/officeDocument/2006/relationships" id="260" r:id="R37935c281f6c49a9"/>
    <p:sldId xmlns:r="http://schemas.openxmlformats.org/officeDocument/2006/relationships" id="261" r:id="R21346052b2c14d2c"/>
    <p:sldId xmlns:r="http://schemas.openxmlformats.org/officeDocument/2006/relationships" id="262" r:id="Rb9fc6bdaf59747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cdeeaf51aa420f" /><Relationship Type="http://schemas.openxmlformats.org/officeDocument/2006/relationships/slide" Target="/ppt/slides/slide1.xml" Id="R15e9e3abf76e4257" /><Relationship Type="http://schemas.openxmlformats.org/officeDocument/2006/relationships/slide" Target="/ppt/slides/slide2.xml" Id="R03b6744b08a84333" /><Relationship Type="http://schemas.openxmlformats.org/officeDocument/2006/relationships/slide" Target="/ppt/slides/slide3.xml" Id="Rb2f1fda11f7a4379" /><Relationship Type="http://schemas.openxmlformats.org/officeDocument/2006/relationships/slide" Target="/ppt/slides/slide4.xml" Id="R444631c7606040f6" /><Relationship Type="http://schemas.openxmlformats.org/officeDocument/2006/relationships/slide" Target="/ppt/slides/slide5.xml" Id="R37935c281f6c49a9" /><Relationship Type="http://schemas.openxmlformats.org/officeDocument/2006/relationships/slide" Target="/ppt/slides/slide6.xml" Id="R21346052b2c14d2c" /><Relationship Type="http://schemas.openxmlformats.org/officeDocument/2006/relationships/slide" Target="/ppt/slides/slide7.xml" Id="Rb9fc6bdaf59747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67d587afe540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380a870cb406a" /><Relationship Type="http://schemas.openxmlformats.org/officeDocument/2006/relationships/theme" Target="/ppt/slideMasters/theme/theme1.xml" Id="R8cd40d19a4e944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e380a870cb40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0af50bfa14b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d12b4d85c49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2ccab48994b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5309fcb1e4f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0bd60bf0647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8a7a3ad8e45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457cbb7a641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GAMLE MEIERIET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MEIERIET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MEIERIET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MEIERIET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MEIERIET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MEIERIET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3 703 257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5 886 754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7 943 467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MEIERIET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MEIERIET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Tallakshavnveien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3770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98 04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923 707 387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 MEIERIET AS</a:t>
            </a:r>
          </a:p>
        </p:txBody>
      </p:sp>
    </p:spTree>
  </p:cSld>
  <p:clrMapOvr>
    <a:masterClrMapping xmlns:a="http://schemas.openxmlformats.org/drawingml/2006/main"/>
  </p:clrMapOvr>
</p:sld>
</file>