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a87cb7fc949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e2a2638f1e4d07"/>
  </p:sldMasterIdLst>
  <p:sldIdLst>
    <p:sldId xmlns:r="http://schemas.openxmlformats.org/officeDocument/2006/relationships" id="256" r:id="Rb5950e8656734df8"/>
    <p:sldId xmlns:r="http://schemas.openxmlformats.org/officeDocument/2006/relationships" id="257" r:id="R6761185b1514438b"/>
    <p:sldId xmlns:r="http://schemas.openxmlformats.org/officeDocument/2006/relationships" id="258" r:id="R41b688257c2c4c89"/>
    <p:sldId xmlns:r="http://schemas.openxmlformats.org/officeDocument/2006/relationships" id="259" r:id="Ra438d85b49ae4994"/>
    <p:sldId xmlns:r="http://schemas.openxmlformats.org/officeDocument/2006/relationships" id="260" r:id="Re7dd5cc7912f4690"/>
    <p:sldId xmlns:r="http://schemas.openxmlformats.org/officeDocument/2006/relationships" id="261" r:id="R39723d1198b745c4"/>
    <p:sldId xmlns:r="http://schemas.openxmlformats.org/officeDocument/2006/relationships" id="262" r:id="R48359144deee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2a2638f1e4d07" /><Relationship Type="http://schemas.openxmlformats.org/officeDocument/2006/relationships/slide" Target="/ppt/slides/slide1.xml" Id="Rb5950e8656734df8" /><Relationship Type="http://schemas.openxmlformats.org/officeDocument/2006/relationships/slide" Target="/ppt/slides/slide2.xml" Id="R6761185b1514438b" /><Relationship Type="http://schemas.openxmlformats.org/officeDocument/2006/relationships/slide" Target="/ppt/slides/slide3.xml" Id="R41b688257c2c4c89" /><Relationship Type="http://schemas.openxmlformats.org/officeDocument/2006/relationships/slide" Target="/ppt/slides/slide4.xml" Id="Ra438d85b49ae4994" /><Relationship Type="http://schemas.openxmlformats.org/officeDocument/2006/relationships/slide" Target="/ppt/slides/slide5.xml" Id="Re7dd5cc7912f4690" /><Relationship Type="http://schemas.openxmlformats.org/officeDocument/2006/relationships/slide" Target="/ppt/slides/slide6.xml" Id="R39723d1198b745c4" /><Relationship Type="http://schemas.openxmlformats.org/officeDocument/2006/relationships/slide" Target="/ppt/slides/slide7.xml" Id="R48359144deee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0a47f581a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76db9ba6541e4" /><Relationship Type="http://schemas.openxmlformats.org/officeDocument/2006/relationships/theme" Target="/ppt/slideMasters/theme/theme1.xml" Id="Rf0e8c00cea26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76db9ba65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54fd0a8d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f1c69a17c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d9c667023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43dcc5f1c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729fac0064f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47910d7b646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48b2b4cd5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RAPP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RAPP HOLDING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Røykås terrasse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923 706 607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