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57eb0527d84c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458fdce97e4328"/>
  </p:sldMasterIdLst>
  <p:sldIdLst>
    <p:sldId xmlns:r="http://schemas.openxmlformats.org/officeDocument/2006/relationships" id="256" r:id="R1a209516767c4139"/>
    <p:sldId xmlns:r="http://schemas.openxmlformats.org/officeDocument/2006/relationships" id="257" r:id="R590b7abc543c4f42"/>
    <p:sldId xmlns:r="http://schemas.openxmlformats.org/officeDocument/2006/relationships" id="258" r:id="Rf2c37c7d8d224a49"/>
    <p:sldId xmlns:r="http://schemas.openxmlformats.org/officeDocument/2006/relationships" id="259" r:id="Rad412b097c9e4a05"/>
    <p:sldId xmlns:r="http://schemas.openxmlformats.org/officeDocument/2006/relationships" id="260" r:id="R57c08df51c4b42ff"/>
    <p:sldId xmlns:r="http://schemas.openxmlformats.org/officeDocument/2006/relationships" id="261" r:id="R2c67c89f398347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58fdce97e4328" /><Relationship Type="http://schemas.openxmlformats.org/officeDocument/2006/relationships/slide" Target="/ppt/slides/slide1.xml" Id="R1a209516767c4139" /><Relationship Type="http://schemas.openxmlformats.org/officeDocument/2006/relationships/slide" Target="/ppt/slides/slide2.xml" Id="R590b7abc543c4f42" /><Relationship Type="http://schemas.openxmlformats.org/officeDocument/2006/relationships/slide" Target="/ppt/slides/slide3.xml" Id="Rf2c37c7d8d224a49" /><Relationship Type="http://schemas.openxmlformats.org/officeDocument/2006/relationships/slide" Target="/ppt/slides/slide4.xml" Id="Rad412b097c9e4a05" /><Relationship Type="http://schemas.openxmlformats.org/officeDocument/2006/relationships/slide" Target="/ppt/slides/slide5.xml" Id="R57c08df51c4b42ff" /><Relationship Type="http://schemas.openxmlformats.org/officeDocument/2006/relationships/slide" Target="/ppt/slides/slide6.xml" Id="R2c67c89f398347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4b2434aa6740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8f11727e04350" /><Relationship Type="http://schemas.openxmlformats.org/officeDocument/2006/relationships/theme" Target="/ppt/slideMasters/theme/theme1.xml" Id="R1c49a1e6a09d4b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78f11727e043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db2c4d86649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ca83934ee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dfaa229b44b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138b6927a40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6af7c5b5446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9f5ab256043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RAPP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Røykås terrasse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923 706 607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RAPP HOLDING AS</a:t>
            </a:r>
          </a:p>
        </p:txBody>
      </p:sp>
    </p:spTree>
  </p:cSld>
  <p:clrMapOvr>
    <a:masterClrMapping xmlns:a="http://schemas.openxmlformats.org/drawingml/2006/main"/>
  </p:clrMapOvr>
</p:sld>
</file>