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874c65af1241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b2dc197d1a4033"/>
  </p:sldMasterIdLst>
  <p:sldIdLst>
    <p:sldId xmlns:r="http://schemas.openxmlformats.org/officeDocument/2006/relationships" id="256" r:id="R730c2e9250df45fe"/>
    <p:sldId xmlns:r="http://schemas.openxmlformats.org/officeDocument/2006/relationships" id="257" r:id="R770cf332287d4e7b"/>
    <p:sldId xmlns:r="http://schemas.openxmlformats.org/officeDocument/2006/relationships" id="258" r:id="R8ae79ad2b7234fa7"/>
    <p:sldId xmlns:r="http://schemas.openxmlformats.org/officeDocument/2006/relationships" id="259" r:id="R54c94f3df466470e"/>
    <p:sldId xmlns:r="http://schemas.openxmlformats.org/officeDocument/2006/relationships" id="260" r:id="R8c10be31c5fd4cac"/>
    <p:sldId xmlns:r="http://schemas.openxmlformats.org/officeDocument/2006/relationships" id="261" r:id="Re7579ef052814d53"/>
    <p:sldId xmlns:r="http://schemas.openxmlformats.org/officeDocument/2006/relationships" id="262" r:id="Ra4ea4daa2d0547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2dc197d1a4033" /><Relationship Type="http://schemas.openxmlformats.org/officeDocument/2006/relationships/slide" Target="/ppt/slides/slide1.xml" Id="R730c2e9250df45fe" /><Relationship Type="http://schemas.openxmlformats.org/officeDocument/2006/relationships/slide" Target="/ppt/slides/slide2.xml" Id="R770cf332287d4e7b" /><Relationship Type="http://schemas.openxmlformats.org/officeDocument/2006/relationships/slide" Target="/ppt/slides/slide3.xml" Id="R8ae79ad2b7234fa7" /><Relationship Type="http://schemas.openxmlformats.org/officeDocument/2006/relationships/slide" Target="/ppt/slides/slide4.xml" Id="R54c94f3df466470e" /><Relationship Type="http://schemas.openxmlformats.org/officeDocument/2006/relationships/slide" Target="/ppt/slides/slide5.xml" Id="R8c10be31c5fd4cac" /><Relationship Type="http://schemas.openxmlformats.org/officeDocument/2006/relationships/slide" Target="/ppt/slides/slide6.xml" Id="Re7579ef052814d53" /><Relationship Type="http://schemas.openxmlformats.org/officeDocument/2006/relationships/slide" Target="/ppt/slides/slide7.xml" Id="Ra4ea4daa2d0547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cf90116efb40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d185f47a54c6e" /><Relationship Type="http://schemas.openxmlformats.org/officeDocument/2006/relationships/theme" Target="/ppt/slideMasters/theme/theme1.xml" Id="R222c1c3b2a1446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bd185f47a5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f0103b8a242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fd23fb26947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1eca06c69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d3b7c938341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66c7cad6645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169166f6247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ac36ce4b941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K&amp;H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K&amp;H UTVIKLING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841 594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KRISTENSEN  –  68,7 %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HPT CONSULT AS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Kristensen, Torpevegen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