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779ad02beb44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2f178cb4a94148"/>
  </p:sldMasterIdLst>
  <p:sldIdLst>
    <p:sldId xmlns:r="http://schemas.openxmlformats.org/officeDocument/2006/relationships" id="256" r:id="R3f3b91e1b1c24d19"/>
    <p:sldId xmlns:r="http://schemas.openxmlformats.org/officeDocument/2006/relationships" id="257" r:id="R39c390b8095042b8"/>
    <p:sldId xmlns:r="http://schemas.openxmlformats.org/officeDocument/2006/relationships" id="258" r:id="Rce9358fee2af432c"/>
    <p:sldId xmlns:r="http://schemas.openxmlformats.org/officeDocument/2006/relationships" id="259" r:id="R906ae90b74c24dae"/>
    <p:sldId xmlns:r="http://schemas.openxmlformats.org/officeDocument/2006/relationships" id="260" r:id="R0c461802b83946c4"/>
    <p:sldId xmlns:r="http://schemas.openxmlformats.org/officeDocument/2006/relationships" id="261" r:id="R19f67739028c41fa"/>
    <p:sldId xmlns:r="http://schemas.openxmlformats.org/officeDocument/2006/relationships" id="262" r:id="R3a7ae2b71be047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f178cb4a94148" /><Relationship Type="http://schemas.openxmlformats.org/officeDocument/2006/relationships/slide" Target="/ppt/slides/slide1.xml" Id="R3f3b91e1b1c24d19" /><Relationship Type="http://schemas.openxmlformats.org/officeDocument/2006/relationships/slide" Target="/ppt/slides/slide2.xml" Id="R39c390b8095042b8" /><Relationship Type="http://schemas.openxmlformats.org/officeDocument/2006/relationships/slide" Target="/ppt/slides/slide3.xml" Id="Rce9358fee2af432c" /><Relationship Type="http://schemas.openxmlformats.org/officeDocument/2006/relationships/slide" Target="/ppt/slides/slide4.xml" Id="R906ae90b74c24dae" /><Relationship Type="http://schemas.openxmlformats.org/officeDocument/2006/relationships/slide" Target="/ppt/slides/slide5.xml" Id="R0c461802b83946c4" /><Relationship Type="http://schemas.openxmlformats.org/officeDocument/2006/relationships/slide" Target="/ppt/slides/slide6.xml" Id="R19f67739028c41fa" /><Relationship Type="http://schemas.openxmlformats.org/officeDocument/2006/relationships/slide" Target="/ppt/slides/slide7.xml" Id="R3a7ae2b71be047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f2fe0aa20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5a2c70c934045" /><Relationship Type="http://schemas.openxmlformats.org/officeDocument/2006/relationships/theme" Target="/ppt/slideMasters/theme/theme1.xml" Id="R50892e3def8043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75a2c70c9340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937a561a944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733e1afeb4b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e5562f2d04c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5deabd72b4a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5227dab3349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75a9f79ad46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85a8e227f47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WESSELTOFT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WESSELTOFT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WESSELTOFT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WESSELTOFT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WESSELTOFT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WESSELTOFT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−203 733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−203 733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−665 489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WESSELTOFT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WESSELTOFT PER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MARIGÅRD ELLEN KARIN W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WESSELTOFT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923 656 375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WESSELTOFT AS</a:t>
            </a:r>
          </a:p>
        </p:txBody>
      </p:sp>
    </p:spTree>
  </p:cSld>
  <p:clrMapOvr>
    <a:masterClrMapping xmlns:a="http://schemas.openxmlformats.org/drawingml/2006/main"/>
  </p:clrMapOvr>
</p:sld>
</file>