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fbaea78fed42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b5324b339f4108"/>
  </p:sldMasterIdLst>
  <p:sldIdLst>
    <p:sldId xmlns:r="http://schemas.openxmlformats.org/officeDocument/2006/relationships" id="256" r:id="Rb42640d88d7141a9"/>
    <p:sldId xmlns:r="http://schemas.openxmlformats.org/officeDocument/2006/relationships" id="257" r:id="R1c8dfb04aff5495b"/>
    <p:sldId xmlns:r="http://schemas.openxmlformats.org/officeDocument/2006/relationships" id="258" r:id="Ree9ddd3df0db4822"/>
    <p:sldId xmlns:r="http://schemas.openxmlformats.org/officeDocument/2006/relationships" id="259" r:id="R7a2b751c1d564976"/>
    <p:sldId xmlns:r="http://schemas.openxmlformats.org/officeDocument/2006/relationships" id="260" r:id="Re2577027b6de4ff9"/>
    <p:sldId xmlns:r="http://schemas.openxmlformats.org/officeDocument/2006/relationships" id="261" r:id="R06239ce9c80844dd"/>
    <p:sldId xmlns:r="http://schemas.openxmlformats.org/officeDocument/2006/relationships" id="262" r:id="R5c90b81743e74c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b5324b339f4108" /><Relationship Type="http://schemas.openxmlformats.org/officeDocument/2006/relationships/slide" Target="/ppt/slides/slide1.xml" Id="Rb42640d88d7141a9" /><Relationship Type="http://schemas.openxmlformats.org/officeDocument/2006/relationships/slide" Target="/ppt/slides/slide2.xml" Id="R1c8dfb04aff5495b" /><Relationship Type="http://schemas.openxmlformats.org/officeDocument/2006/relationships/slide" Target="/ppt/slides/slide3.xml" Id="Ree9ddd3df0db4822" /><Relationship Type="http://schemas.openxmlformats.org/officeDocument/2006/relationships/slide" Target="/ppt/slides/slide4.xml" Id="R7a2b751c1d564976" /><Relationship Type="http://schemas.openxmlformats.org/officeDocument/2006/relationships/slide" Target="/ppt/slides/slide5.xml" Id="Re2577027b6de4ff9" /><Relationship Type="http://schemas.openxmlformats.org/officeDocument/2006/relationships/slide" Target="/ppt/slides/slide6.xml" Id="R06239ce9c80844dd" /><Relationship Type="http://schemas.openxmlformats.org/officeDocument/2006/relationships/slide" Target="/ppt/slides/slide7.xml" Id="R5c90b81743e74c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ae022f2f344a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8e0bb0fa3e4808" /><Relationship Type="http://schemas.openxmlformats.org/officeDocument/2006/relationships/theme" Target="/ppt/slideMasters/theme/theme1.xml" Id="R833bf757719149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8e0bb0fa3e48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ac802ac90544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8561be159745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d77418065e45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f47ef753d244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bd6cdb079e4d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8b3d49e2c940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82f36a0dc642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PRUNUS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PRUNUS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PRUNUS HOLDING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PRUNUS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PRUNUS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PRUNUS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−10 362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11 754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12 238 821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17 035 690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PRUNUS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TANGEN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PRUNUS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Mellomvika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8622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923 654 607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PRUNUS HOLDING AS</a:t>
            </a:r>
          </a:p>
        </p:txBody>
      </p:sp>
    </p:spTree>
  </p:cSld>
  <p:clrMapOvr>
    <a:masterClrMapping xmlns:a="http://schemas.openxmlformats.org/drawingml/2006/main"/>
  </p:clrMapOvr>
</p:sld>
</file>