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de729270b4a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d5e3a278f487d"/>
  </p:sldMasterIdLst>
  <p:sldIdLst>
    <p:sldId xmlns:r="http://schemas.openxmlformats.org/officeDocument/2006/relationships" id="256" r:id="R580b49889e984d41"/>
    <p:sldId xmlns:r="http://schemas.openxmlformats.org/officeDocument/2006/relationships" id="257" r:id="Reae5c9a5debd4f4f"/>
    <p:sldId xmlns:r="http://schemas.openxmlformats.org/officeDocument/2006/relationships" id="258" r:id="R55e8d2e284234c0f"/>
    <p:sldId xmlns:r="http://schemas.openxmlformats.org/officeDocument/2006/relationships" id="259" r:id="R9262471a4b5a497b"/>
    <p:sldId xmlns:r="http://schemas.openxmlformats.org/officeDocument/2006/relationships" id="260" r:id="R20e22af4959e478e"/>
    <p:sldId xmlns:r="http://schemas.openxmlformats.org/officeDocument/2006/relationships" id="261" r:id="Rfd04967655704d58"/>
    <p:sldId xmlns:r="http://schemas.openxmlformats.org/officeDocument/2006/relationships" id="262" r:id="Rcbbad08dd971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d5e3a278f487d" /><Relationship Type="http://schemas.openxmlformats.org/officeDocument/2006/relationships/slide" Target="/ppt/slides/slide1.xml" Id="R580b49889e984d41" /><Relationship Type="http://schemas.openxmlformats.org/officeDocument/2006/relationships/slide" Target="/ppt/slides/slide2.xml" Id="Reae5c9a5debd4f4f" /><Relationship Type="http://schemas.openxmlformats.org/officeDocument/2006/relationships/slide" Target="/ppt/slides/slide3.xml" Id="R55e8d2e284234c0f" /><Relationship Type="http://schemas.openxmlformats.org/officeDocument/2006/relationships/slide" Target="/ppt/slides/slide4.xml" Id="R9262471a4b5a497b" /><Relationship Type="http://schemas.openxmlformats.org/officeDocument/2006/relationships/slide" Target="/ppt/slides/slide5.xml" Id="R20e22af4959e478e" /><Relationship Type="http://schemas.openxmlformats.org/officeDocument/2006/relationships/slide" Target="/ppt/slides/slide6.xml" Id="Rfd04967655704d58" /><Relationship Type="http://schemas.openxmlformats.org/officeDocument/2006/relationships/slide" Target="/ppt/slides/slide7.xml" Id="Rcbbad08dd971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82f5536fb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38b8e07df489b" /><Relationship Type="http://schemas.openxmlformats.org/officeDocument/2006/relationships/theme" Target="/ppt/slideMasters/theme/theme1.xml" Id="R65621df48b48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438b8e07df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1646817df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b5a7b111f4a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58f4f9abe4a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e0448baa04a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0dad9a6db48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32aadeb4242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03638385940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MALUS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459 551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3 989 480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3 989 480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GISHOLT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Lundedalslia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923 651 039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MALUS AS</a:t>
            </a:r>
          </a:p>
        </p:txBody>
      </p:sp>
    </p:spTree>
  </p:cSld>
  <p:clrMapOvr>
    <a:masterClrMapping xmlns:a="http://schemas.openxmlformats.org/drawingml/2006/main"/>
  </p:clrMapOvr>
</p:sld>
</file>