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a15ae751ef43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cc4f41d4fa43b3"/>
  </p:sldMasterIdLst>
  <p:sldIdLst>
    <p:sldId xmlns:r="http://schemas.openxmlformats.org/officeDocument/2006/relationships" id="256" r:id="R1cdd225baa5a476f"/>
    <p:sldId xmlns:r="http://schemas.openxmlformats.org/officeDocument/2006/relationships" id="257" r:id="Re67978364be44f43"/>
    <p:sldId xmlns:r="http://schemas.openxmlformats.org/officeDocument/2006/relationships" id="258" r:id="R3f0489b56d50477b"/>
    <p:sldId xmlns:r="http://schemas.openxmlformats.org/officeDocument/2006/relationships" id="259" r:id="R71dfcb2362f2422b"/>
    <p:sldId xmlns:r="http://schemas.openxmlformats.org/officeDocument/2006/relationships" id="260" r:id="Rb73f4af3be8a47ba"/>
    <p:sldId xmlns:r="http://schemas.openxmlformats.org/officeDocument/2006/relationships" id="261" r:id="Rdf752bcf394c44a5"/>
    <p:sldId xmlns:r="http://schemas.openxmlformats.org/officeDocument/2006/relationships" id="262" r:id="R540a24176c5a46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cc4f41d4fa43b3" /><Relationship Type="http://schemas.openxmlformats.org/officeDocument/2006/relationships/slide" Target="/ppt/slides/slide1.xml" Id="R1cdd225baa5a476f" /><Relationship Type="http://schemas.openxmlformats.org/officeDocument/2006/relationships/slide" Target="/ppt/slides/slide2.xml" Id="Re67978364be44f43" /><Relationship Type="http://schemas.openxmlformats.org/officeDocument/2006/relationships/slide" Target="/ppt/slides/slide3.xml" Id="R3f0489b56d50477b" /><Relationship Type="http://schemas.openxmlformats.org/officeDocument/2006/relationships/slide" Target="/ppt/slides/slide4.xml" Id="R71dfcb2362f2422b" /><Relationship Type="http://schemas.openxmlformats.org/officeDocument/2006/relationships/slide" Target="/ppt/slides/slide5.xml" Id="Rb73f4af3be8a47ba" /><Relationship Type="http://schemas.openxmlformats.org/officeDocument/2006/relationships/slide" Target="/ppt/slides/slide6.xml" Id="Rdf752bcf394c44a5" /><Relationship Type="http://schemas.openxmlformats.org/officeDocument/2006/relationships/slide" Target="/ppt/slides/slide7.xml" Id="R540a24176c5a46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b050949b0e4a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169a5845b4904" /><Relationship Type="http://schemas.openxmlformats.org/officeDocument/2006/relationships/theme" Target="/ppt/slideMasters/theme/theme1.xml" Id="Rfddaf4315b1d47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3169a5845b49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ca9eafe9348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8ae28fbec4c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8a5bf74314b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a68a76f8744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54cfcfa474b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61821c20a4a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6c3e977f745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MEEA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MEEA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MEEA HOLDING AS ble etablert [år] og holder til i Otta.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MEEA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MEEA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MEEA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1 005 359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1 500 589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MEEA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 ELISE KNØRR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 MARIUS KNØRR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HANSLIN ELDRI OLINE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KLEIVEN ARNE OLAV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MEEA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2670 Otta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923 634 819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MEEA HOLDING AS</a:t>
            </a:r>
          </a:p>
        </p:txBody>
      </p:sp>
    </p:spTree>
  </p:cSld>
  <p:clrMapOvr>
    <a:masterClrMapping xmlns:a="http://schemas.openxmlformats.org/drawingml/2006/main"/>
  </p:clrMapOvr>
</p:sld>
</file>