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5a8c6504e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530f7b5e74c41"/>
  </p:sldMasterIdLst>
  <p:sldIdLst>
    <p:sldId xmlns:r="http://schemas.openxmlformats.org/officeDocument/2006/relationships" id="256" r:id="R3e32ab8832124b88"/>
    <p:sldId xmlns:r="http://schemas.openxmlformats.org/officeDocument/2006/relationships" id="257" r:id="R61eca7035e0b4e7d"/>
    <p:sldId xmlns:r="http://schemas.openxmlformats.org/officeDocument/2006/relationships" id="258" r:id="R2766c7d2cc5f4c5a"/>
    <p:sldId xmlns:r="http://schemas.openxmlformats.org/officeDocument/2006/relationships" id="259" r:id="R52f0e2193a454f3f"/>
    <p:sldId xmlns:r="http://schemas.openxmlformats.org/officeDocument/2006/relationships" id="260" r:id="R32fc89ed16de4d69"/>
    <p:sldId xmlns:r="http://schemas.openxmlformats.org/officeDocument/2006/relationships" id="261" r:id="R1c978240ffef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530f7b5e74c41" /><Relationship Type="http://schemas.openxmlformats.org/officeDocument/2006/relationships/slide" Target="/ppt/slides/slide1.xml" Id="R3e32ab8832124b88" /><Relationship Type="http://schemas.openxmlformats.org/officeDocument/2006/relationships/slide" Target="/ppt/slides/slide2.xml" Id="R61eca7035e0b4e7d" /><Relationship Type="http://schemas.openxmlformats.org/officeDocument/2006/relationships/slide" Target="/ppt/slides/slide3.xml" Id="R2766c7d2cc5f4c5a" /><Relationship Type="http://schemas.openxmlformats.org/officeDocument/2006/relationships/slide" Target="/ppt/slides/slide4.xml" Id="R52f0e2193a454f3f" /><Relationship Type="http://schemas.openxmlformats.org/officeDocument/2006/relationships/slide" Target="/ppt/slides/slide5.xml" Id="R32fc89ed16de4d69" /><Relationship Type="http://schemas.openxmlformats.org/officeDocument/2006/relationships/slide" Target="/ppt/slides/slide6.xml" Id="R1c978240ffef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a8577278a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0dde3f031404d" /><Relationship Type="http://schemas.openxmlformats.org/officeDocument/2006/relationships/theme" Target="/ppt/slideMasters/theme/theme1.xml" Id="R36481b4b34cf4f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e0dde3f031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f88fe3ba5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a82d28a9b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3f63cf7f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d1d502aff47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8466b1afc43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f0d27ae5a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MECONO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MECONO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MECONO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MECONO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MECONO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MECONO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−517 881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651 778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2 537 193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MECONO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923 633 766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MECONO GRUPPEN AS</a:t>
            </a:r>
          </a:p>
        </p:txBody>
      </p:sp>
    </p:spTree>
  </p:cSld>
  <p:clrMapOvr>
    <a:masterClrMapping xmlns:a="http://schemas.openxmlformats.org/drawingml/2006/main"/>
  </p:clrMapOvr>
</p:sld>
</file>