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b3b5404f9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8944fc2ad4d3a"/>
  </p:sldMasterIdLst>
  <p:sldIdLst>
    <p:sldId xmlns:r="http://schemas.openxmlformats.org/officeDocument/2006/relationships" id="256" r:id="R49a90f95a62d4695"/>
    <p:sldId xmlns:r="http://schemas.openxmlformats.org/officeDocument/2006/relationships" id="257" r:id="R4458686664d846aa"/>
    <p:sldId xmlns:r="http://schemas.openxmlformats.org/officeDocument/2006/relationships" id="258" r:id="R3474f9524619416a"/>
    <p:sldId xmlns:r="http://schemas.openxmlformats.org/officeDocument/2006/relationships" id="259" r:id="R10a0f636f6da4604"/>
    <p:sldId xmlns:r="http://schemas.openxmlformats.org/officeDocument/2006/relationships" id="260" r:id="Ra443cf142b2c4cb0"/>
    <p:sldId xmlns:r="http://schemas.openxmlformats.org/officeDocument/2006/relationships" id="261" r:id="R31a00f51534b4f4e"/>
    <p:sldId xmlns:r="http://schemas.openxmlformats.org/officeDocument/2006/relationships" id="262" r:id="R3e188847f53e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8944fc2ad4d3a" /><Relationship Type="http://schemas.openxmlformats.org/officeDocument/2006/relationships/slide" Target="/ppt/slides/slide1.xml" Id="R49a90f95a62d4695" /><Relationship Type="http://schemas.openxmlformats.org/officeDocument/2006/relationships/slide" Target="/ppt/slides/slide2.xml" Id="R4458686664d846aa" /><Relationship Type="http://schemas.openxmlformats.org/officeDocument/2006/relationships/slide" Target="/ppt/slides/slide3.xml" Id="R3474f9524619416a" /><Relationship Type="http://schemas.openxmlformats.org/officeDocument/2006/relationships/slide" Target="/ppt/slides/slide4.xml" Id="R10a0f636f6da4604" /><Relationship Type="http://schemas.openxmlformats.org/officeDocument/2006/relationships/slide" Target="/ppt/slides/slide5.xml" Id="Ra443cf142b2c4cb0" /><Relationship Type="http://schemas.openxmlformats.org/officeDocument/2006/relationships/slide" Target="/ppt/slides/slide6.xml" Id="R31a00f51534b4f4e" /><Relationship Type="http://schemas.openxmlformats.org/officeDocument/2006/relationships/slide" Target="/ppt/slides/slide7.xml" Id="R3e188847f53e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4d687f147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96ca251bb4990" /><Relationship Type="http://schemas.openxmlformats.org/officeDocument/2006/relationships/theme" Target="/ppt/slideMasters/theme/theme1.xml" Id="R0e5f591a14a7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596ca251bb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04460923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4fb7b3e74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c8fd784cd47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d62e1ce46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66f335a27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7ca2b39a240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6516300ab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SELLORIA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SELLORIA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790 178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1 349 658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MOON-AT KEN APHIWAT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House of Singles, 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923 624 929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SELLORIA AS</a:t>
            </a:r>
          </a:p>
        </p:txBody>
      </p:sp>
    </p:spTree>
  </p:cSld>
  <p:clrMapOvr>
    <a:masterClrMapping xmlns:a="http://schemas.openxmlformats.org/drawingml/2006/main"/>
  </p:clrMapOvr>
</p:sld>
</file>