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b40f1412cc4b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eb451e8f2940e5"/>
  </p:sldMasterIdLst>
  <p:sldIdLst>
    <p:sldId xmlns:r="http://schemas.openxmlformats.org/officeDocument/2006/relationships" id="256" r:id="R72cb866f83ce418e"/>
    <p:sldId xmlns:r="http://schemas.openxmlformats.org/officeDocument/2006/relationships" id="257" r:id="R5646d28bdd36421a"/>
    <p:sldId xmlns:r="http://schemas.openxmlformats.org/officeDocument/2006/relationships" id="258" r:id="R507c1f28f0c740e2"/>
    <p:sldId xmlns:r="http://schemas.openxmlformats.org/officeDocument/2006/relationships" id="259" r:id="R0520d532af904e84"/>
    <p:sldId xmlns:r="http://schemas.openxmlformats.org/officeDocument/2006/relationships" id="260" r:id="Rff64a44100494852"/>
    <p:sldId xmlns:r="http://schemas.openxmlformats.org/officeDocument/2006/relationships" id="261" r:id="R49f20e0c3d364e20"/>
    <p:sldId xmlns:r="http://schemas.openxmlformats.org/officeDocument/2006/relationships" id="262" r:id="R5505be869a034d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eb451e8f2940e5" /><Relationship Type="http://schemas.openxmlformats.org/officeDocument/2006/relationships/slide" Target="/ppt/slides/slide1.xml" Id="R72cb866f83ce418e" /><Relationship Type="http://schemas.openxmlformats.org/officeDocument/2006/relationships/slide" Target="/ppt/slides/slide2.xml" Id="R5646d28bdd36421a" /><Relationship Type="http://schemas.openxmlformats.org/officeDocument/2006/relationships/slide" Target="/ppt/slides/slide3.xml" Id="R507c1f28f0c740e2" /><Relationship Type="http://schemas.openxmlformats.org/officeDocument/2006/relationships/slide" Target="/ppt/slides/slide4.xml" Id="R0520d532af904e84" /><Relationship Type="http://schemas.openxmlformats.org/officeDocument/2006/relationships/slide" Target="/ppt/slides/slide5.xml" Id="Rff64a44100494852" /><Relationship Type="http://schemas.openxmlformats.org/officeDocument/2006/relationships/slide" Target="/ppt/slides/slide6.xml" Id="R49f20e0c3d364e20" /><Relationship Type="http://schemas.openxmlformats.org/officeDocument/2006/relationships/slide" Target="/ppt/slides/slide7.xml" Id="R5505be869a034d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71b658c8c745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3dcfcb95841a8" /><Relationship Type="http://schemas.openxmlformats.org/officeDocument/2006/relationships/theme" Target="/ppt/slideMasters/theme/theme1.xml" Id="R847628601b8a4e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f3dcfcb95841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b6d7f31494b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b441eafc546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32353a49548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ad514ea014b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e28af49f748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fdd45deb145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aa1db347546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SOOL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SOOL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SOOL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SOOL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SOOL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SOOL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1 373 820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SOOL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SOLVIK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SOOL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Magnus Solvik, Nordseter terrasse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923 623 973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SOOL AS</a:t>
            </a:r>
          </a:p>
        </p:txBody>
      </p:sp>
    </p:spTree>
  </p:cSld>
  <p:clrMapOvr>
    <a:masterClrMapping xmlns:a="http://schemas.openxmlformats.org/drawingml/2006/main"/>
  </p:clrMapOvr>
</p:sld>
</file>