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6f1efaf5640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dabb41b2d64407"/>
  </p:sldMasterIdLst>
  <p:sldIdLst>
    <p:sldId xmlns:r="http://schemas.openxmlformats.org/officeDocument/2006/relationships" id="256" r:id="R5a9edf9bf9474686"/>
    <p:sldId xmlns:r="http://schemas.openxmlformats.org/officeDocument/2006/relationships" id="257" r:id="R1dbdeed4c21644d8"/>
    <p:sldId xmlns:r="http://schemas.openxmlformats.org/officeDocument/2006/relationships" id="258" r:id="R8a36525f6c304045"/>
    <p:sldId xmlns:r="http://schemas.openxmlformats.org/officeDocument/2006/relationships" id="259" r:id="Raa641686e1464e7a"/>
    <p:sldId xmlns:r="http://schemas.openxmlformats.org/officeDocument/2006/relationships" id="260" r:id="R5d194f9abc2e4690"/>
    <p:sldId xmlns:r="http://schemas.openxmlformats.org/officeDocument/2006/relationships" id="261" r:id="R4ffaa195a1644e3f"/>
    <p:sldId xmlns:r="http://schemas.openxmlformats.org/officeDocument/2006/relationships" id="262" r:id="R6605eed6aa20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abb41b2d64407" /><Relationship Type="http://schemas.openxmlformats.org/officeDocument/2006/relationships/slide" Target="/ppt/slides/slide1.xml" Id="R5a9edf9bf9474686" /><Relationship Type="http://schemas.openxmlformats.org/officeDocument/2006/relationships/slide" Target="/ppt/slides/slide2.xml" Id="R1dbdeed4c21644d8" /><Relationship Type="http://schemas.openxmlformats.org/officeDocument/2006/relationships/slide" Target="/ppt/slides/slide3.xml" Id="R8a36525f6c304045" /><Relationship Type="http://schemas.openxmlformats.org/officeDocument/2006/relationships/slide" Target="/ppt/slides/slide4.xml" Id="Raa641686e1464e7a" /><Relationship Type="http://schemas.openxmlformats.org/officeDocument/2006/relationships/slide" Target="/ppt/slides/slide5.xml" Id="R5d194f9abc2e4690" /><Relationship Type="http://schemas.openxmlformats.org/officeDocument/2006/relationships/slide" Target="/ppt/slides/slide6.xml" Id="R4ffaa195a1644e3f" /><Relationship Type="http://schemas.openxmlformats.org/officeDocument/2006/relationships/slide" Target="/ppt/slides/slide7.xml" Id="R6605eed6aa20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3dcd8b392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43720f7b643e2" /><Relationship Type="http://schemas.openxmlformats.org/officeDocument/2006/relationships/theme" Target="/ppt/slideMasters/theme/theme1.xml" Id="R2b164f7cf0e1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43720f7b6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f271bb62442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d2401e1444c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cefebadc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3e56818df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d123d74c147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d5d4da7d043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09f5cbafc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EQUINOR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ASA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106 462 000 000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5 058 000 000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40 497 000 000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131 727 000 000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NÆRINGS- OG FISKERIDEPARTEMENTET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JPMORGAN CHASE BANK, N.A., LONDON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ASA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CLEARSTREAM BANKING S.A.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99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www.equinor.com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923 609 016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