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e2b698b2734c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2955eb658e14e22"/>
  </p:sldMasterIdLst>
  <p:sldIdLst>
    <p:sldId xmlns:r="http://schemas.openxmlformats.org/officeDocument/2006/relationships" id="256" r:id="Rf3cc9d8053444f59"/>
    <p:sldId xmlns:r="http://schemas.openxmlformats.org/officeDocument/2006/relationships" id="257" r:id="Rec1652fcc03b4604"/>
    <p:sldId xmlns:r="http://schemas.openxmlformats.org/officeDocument/2006/relationships" id="258" r:id="Rdadbe30dcb6f4f4d"/>
    <p:sldId xmlns:r="http://schemas.openxmlformats.org/officeDocument/2006/relationships" id="259" r:id="R64e7f229912943e2"/>
    <p:sldId xmlns:r="http://schemas.openxmlformats.org/officeDocument/2006/relationships" id="260" r:id="Rda6fdc82ff8d4196"/>
    <p:sldId xmlns:r="http://schemas.openxmlformats.org/officeDocument/2006/relationships" id="261" r:id="R1ec06dbcfd7143ee"/>
    <p:sldId xmlns:r="http://schemas.openxmlformats.org/officeDocument/2006/relationships" id="262" r:id="R54dda13e413d42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2955eb658e14e22" /><Relationship Type="http://schemas.openxmlformats.org/officeDocument/2006/relationships/slide" Target="/ppt/slides/slide1.xml" Id="Rf3cc9d8053444f59" /><Relationship Type="http://schemas.openxmlformats.org/officeDocument/2006/relationships/slide" Target="/ppt/slides/slide2.xml" Id="Rec1652fcc03b4604" /><Relationship Type="http://schemas.openxmlformats.org/officeDocument/2006/relationships/slide" Target="/ppt/slides/slide3.xml" Id="Rdadbe30dcb6f4f4d" /><Relationship Type="http://schemas.openxmlformats.org/officeDocument/2006/relationships/slide" Target="/ppt/slides/slide4.xml" Id="R64e7f229912943e2" /><Relationship Type="http://schemas.openxmlformats.org/officeDocument/2006/relationships/slide" Target="/ppt/slides/slide5.xml" Id="Rda6fdc82ff8d4196" /><Relationship Type="http://schemas.openxmlformats.org/officeDocument/2006/relationships/slide" Target="/ppt/slides/slide6.xml" Id="R1ec06dbcfd7143ee" /><Relationship Type="http://schemas.openxmlformats.org/officeDocument/2006/relationships/slide" Target="/ppt/slides/slide7.xml" Id="R54dda13e413d42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99d8f4f26d422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422d97216e47b1" /><Relationship Type="http://schemas.openxmlformats.org/officeDocument/2006/relationships/theme" Target="/ppt/slideMasters/theme/theme1.xml" Id="R2bf8223fa01345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c422d97216e47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3cb26e4014f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b71e255234a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fa09bb131448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0acfa74614f6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70d23eb644d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65c659f0e45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7512ccb1c41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NIAM CORE-PLUS II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NIAM CORE-PLUS II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NIAM CORE-PLUS II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NIAM CORE-PLUS II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NIAM CORE-PLUS II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NIAM CORE-PLUS II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−570 239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10 360 365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274 898 940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735 279 883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NIAM CORE-PLUS II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NIAM CORE-PLUS II LUXEMBOURG S A 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NIAM CORE-PLUS II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Niam AS, Fridtjof Nansens plass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923 580 964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NIAM CORE-PLUS II HOLDING AS</a:t>
            </a:r>
          </a:p>
        </p:txBody>
      </p:sp>
    </p:spTree>
  </p:cSld>
  <p:clrMapOvr>
    <a:masterClrMapping xmlns:a="http://schemas.openxmlformats.org/drawingml/2006/main"/>
  </p:clrMapOvr>
</p:sld>
</file>