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3408cad46046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a93a115b04b46"/>
  </p:sldMasterIdLst>
  <p:sldIdLst>
    <p:sldId xmlns:r="http://schemas.openxmlformats.org/officeDocument/2006/relationships" id="256" r:id="R480ffcfc2a444ab7"/>
    <p:sldId xmlns:r="http://schemas.openxmlformats.org/officeDocument/2006/relationships" id="257" r:id="R72eadd174393423a"/>
    <p:sldId xmlns:r="http://schemas.openxmlformats.org/officeDocument/2006/relationships" id="258" r:id="R47f3b389828a446c"/>
    <p:sldId xmlns:r="http://schemas.openxmlformats.org/officeDocument/2006/relationships" id="259" r:id="R2eee36d530da45ed"/>
    <p:sldId xmlns:r="http://schemas.openxmlformats.org/officeDocument/2006/relationships" id="260" r:id="Rea26df9931d74a6d"/>
    <p:sldId xmlns:r="http://schemas.openxmlformats.org/officeDocument/2006/relationships" id="261" r:id="R0f5183caa1804a40"/>
    <p:sldId xmlns:r="http://schemas.openxmlformats.org/officeDocument/2006/relationships" id="262" r:id="Rb8b528d0b61e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a93a115b04b46" /><Relationship Type="http://schemas.openxmlformats.org/officeDocument/2006/relationships/slide" Target="/ppt/slides/slide1.xml" Id="R480ffcfc2a444ab7" /><Relationship Type="http://schemas.openxmlformats.org/officeDocument/2006/relationships/slide" Target="/ppt/slides/slide2.xml" Id="R72eadd174393423a" /><Relationship Type="http://schemas.openxmlformats.org/officeDocument/2006/relationships/slide" Target="/ppt/slides/slide3.xml" Id="R47f3b389828a446c" /><Relationship Type="http://schemas.openxmlformats.org/officeDocument/2006/relationships/slide" Target="/ppt/slides/slide4.xml" Id="R2eee36d530da45ed" /><Relationship Type="http://schemas.openxmlformats.org/officeDocument/2006/relationships/slide" Target="/ppt/slides/slide5.xml" Id="Rea26df9931d74a6d" /><Relationship Type="http://schemas.openxmlformats.org/officeDocument/2006/relationships/slide" Target="/ppt/slides/slide6.xml" Id="R0f5183caa1804a40" /><Relationship Type="http://schemas.openxmlformats.org/officeDocument/2006/relationships/slide" Target="/ppt/slides/slide7.xml" Id="Rb8b528d0b61e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986acfb874a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8a0aa8d074a73" /><Relationship Type="http://schemas.openxmlformats.org/officeDocument/2006/relationships/theme" Target="/ppt/slideMasters/theme/theme1.xml" Id="Ra39f19093afb4a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88a0aa8d074a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464e68ea47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1b134694b43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df001f133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a3378ecf240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95ddb67064a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93fa0c94f43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79f53d3bf48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AAD GJELLES GATE 13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AAD GJELLES GATE 13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885 914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417 878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1 158 323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1 887 198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HØLLELAND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923 569 723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AAD GJELLES GATE 13 AS</a:t>
            </a:r>
          </a:p>
        </p:txBody>
      </p:sp>
    </p:spTree>
  </p:cSld>
  <p:clrMapOvr>
    <a:masterClrMapping xmlns:a="http://schemas.openxmlformats.org/drawingml/2006/main"/>
  </p:clrMapOvr>
</p:sld>
</file>