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a8f1006cf48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922d2c15eb4a8b"/>
  </p:sldMasterIdLst>
  <p:sldIdLst>
    <p:sldId xmlns:r="http://schemas.openxmlformats.org/officeDocument/2006/relationships" id="256" r:id="Rdd83dca9f0914e48"/>
    <p:sldId xmlns:r="http://schemas.openxmlformats.org/officeDocument/2006/relationships" id="257" r:id="Rfcac8651c92b4dd0"/>
    <p:sldId xmlns:r="http://schemas.openxmlformats.org/officeDocument/2006/relationships" id="258" r:id="R5696b5d1ce054af0"/>
    <p:sldId xmlns:r="http://schemas.openxmlformats.org/officeDocument/2006/relationships" id="259" r:id="R297d555adc8e468c"/>
    <p:sldId xmlns:r="http://schemas.openxmlformats.org/officeDocument/2006/relationships" id="260" r:id="Rb7d437a018674663"/>
    <p:sldId xmlns:r="http://schemas.openxmlformats.org/officeDocument/2006/relationships" id="261" r:id="Rf98fb7c1a85e4fca"/>
    <p:sldId xmlns:r="http://schemas.openxmlformats.org/officeDocument/2006/relationships" id="262" r:id="Rc8bccb11e89d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922d2c15eb4a8b" /><Relationship Type="http://schemas.openxmlformats.org/officeDocument/2006/relationships/slide" Target="/ppt/slides/slide1.xml" Id="Rdd83dca9f0914e48" /><Relationship Type="http://schemas.openxmlformats.org/officeDocument/2006/relationships/slide" Target="/ppt/slides/slide2.xml" Id="Rfcac8651c92b4dd0" /><Relationship Type="http://schemas.openxmlformats.org/officeDocument/2006/relationships/slide" Target="/ppt/slides/slide3.xml" Id="R5696b5d1ce054af0" /><Relationship Type="http://schemas.openxmlformats.org/officeDocument/2006/relationships/slide" Target="/ppt/slides/slide4.xml" Id="R297d555adc8e468c" /><Relationship Type="http://schemas.openxmlformats.org/officeDocument/2006/relationships/slide" Target="/ppt/slides/slide5.xml" Id="Rb7d437a018674663" /><Relationship Type="http://schemas.openxmlformats.org/officeDocument/2006/relationships/slide" Target="/ppt/slides/slide6.xml" Id="Rf98fb7c1a85e4fca" /><Relationship Type="http://schemas.openxmlformats.org/officeDocument/2006/relationships/slide" Target="/ppt/slides/slide7.xml" Id="Rc8bccb11e89d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4094f458b4f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c9cf99e544ed2" /><Relationship Type="http://schemas.openxmlformats.org/officeDocument/2006/relationships/theme" Target="/ppt/slideMasters/theme/theme1.xml" Id="R691daf3e12ad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c9cf99e54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1024a8d9a4c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c1b69230d4d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e48cddca041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86c5e712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77c5561b4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785544b1046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790e84a0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JACO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345 839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923 567 682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JACO CONSULT AS</a:t>
            </a:r>
          </a:p>
        </p:txBody>
      </p:sp>
    </p:spTree>
  </p:cSld>
  <p:clrMapOvr>
    <a:masterClrMapping xmlns:a="http://schemas.openxmlformats.org/drawingml/2006/main"/>
  </p:clrMapOvr>
</p:sld>
</file>