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ace34d2d9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0763b483f4806"/>
  </p:sldMasterIdLst>
  <p:sldIdLst>
    <p:sldId xmlns:r="http://schemas.openxmlformats.org/officeDocument/2006/relationships" id="256" r:id="Rb7054fc66ad54af4"/>
    <p:sldId xmlns:r="http://schemas.openxmlformats.org/officeDocument/2006/relationships" id="257" r:id="Raf8ae9995e7f41e6"/>
    <p:sldId xmlns:r="http://schemas.openxmlformats.org/officeDocument/2006/relationships" id="258" r:id="R55621c2494f34980"/>
    <p:sldId xmlns:r="http://schemas.openxmlformats.org/officeDocument/2006/relationships" id="259" r:id="R6f7c97d2646f44e1"/>
    <p:sldId xmlns:r="http://schemas.openxmlformats.org/officeDocument/2006/relationships" id="260" r:id="Rfec48ce2b8694541"/>
    <p:sldId xmlns:r="http://schemas.openxmlformats.org/officeDocument/2006/relationships" id="261" r:id="Rc51361b7bcf14a82"/>
    <p:sldId xmlns:r="http://schemas.openxmlformats.org/officeDocument/2006/relationships" id="262" r:id="Rdcec00ad756846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0763b483f4806" /><Relationship Type="http://schemas.openxmlformats.org/officeDocument/2006/relationships/slide" Target="/ppt/slides/slide1.xml" Id="Rb7054fc66ad54af4" /><Relationship Type="http://schemas.openxmlformats.org/officeDocument/2006/relationships/slide" Target="/ppt/slides/slide2.xml" Id="Raf8ae9995e7f41e6" /><Relationship Type="http://schemas.openxmlformats.org/officeDocument/2006/relationships/slide" Target="/ppt/slides/slide3.xml" Id="R55621c2494f34980" /><Relationship Type="http://schemas.openxmlformats.org/officeDocument/2006/relationships/slide" Target="/ppt/slides/slide4.xml" Id="R6f7c97d2646f44e1" /><Relationship Type="http://schemas.openxmlformats.org/officeDocument/2006/relationships/slide" Target="/ppt/slides/slide5.xml" Id="Rfec48ce2b8694541" /><Relationship Type="http://schemas.openxmlformats.org/officeDocument/2006/relationships/slide" Target="/ppt/slides/slide6.xml" Id="Rc51361b7bcf14a82" /><Relationship Type="http://schemas.openxmlformats.org/officeDocument/2006/relationships/slide" Target="/ppt/slides/slide7.xml" Id="Rdcec00ad756846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a7f6a6851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b9196f50e4c87" /><Relationship Type="http://schemas.openxmlformats.org/officeDocument/2006/relationships/theme" Target="/ppt/slideMasters/theme/theme1.xml" Id="Rcea14e64217649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3b9196f50e4c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bf08089db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52efe8add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2d1acf839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dcccb02d7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90192489342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5f30637f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c8d5927c7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SORVOJA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SORVOJA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SORVOJA TROND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Inges gate 6N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923 554 238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SORVOJA AS</a:t>
            </a:r>
          </a:p>
        </p:txBody>
      </p:sp>
    </p:spTree>
  </p:cSld>
  <p:clrMapOvr>
    <a:masterClrMapping xmlns:a="http://schemas.openxmlformats.org/drawingml/2006/main"/>
  </p:clrMapOvr>
</p:sld>
</file>