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10a73d74641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13d440de7410f"/>
  </p:sldMasterIdLst>
  <p:sldIdLst>
    <p:sldId xmlns:r="http://schemas.openxmlformats.org/officeDocument/2006/relationships" id="256" r:id="R10450268bdb64f7b"/>
    <p:sldId xmlns:r="http://schemas.openxmlformats.org/officeDocument/2006/relationships" id="257" r:id="Rb5523beac7d042cf"/>
    <p:sldId xmlns:r="http://schemas.openxmlformats.org/officeDocument/2006/relationships" id="258" r:id="R3cb348a2e1194f67"/>
    <p:sldId xmlns:r="http://schemas.openxmlformats.org/officeDocument/2006/relationships" id="259" r:id="R820ee7e78b3c4516"/>
    <p:sldId xmlns:r="http://schemas.openxmlformats.org/officeDocument/2006/relationships" id="260" r:id="Rb23c41638e3f487b"/>
    <p:sldId xmlns:r="http://schemas.openxmlformats.org/officeDocument/2006/relationships" id="261" r:id="R11a2043030da4790"/>
    <p:sldId xmlns:r="http://schemas.openxmlformats.org/officeDocument/2006/relationships" id="262" r:id="Rfc334bbde20340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13d440de7410f" /><Relationship Type="http://schemas.openxmlformats.org/officeDocument/2006/relationships/slide" Target="/ppt/slides/slide1.xml" Id="R10450268bdb64f7b" /><Relationship Type="http://schemas.openxmlformats.org/officeDocument/2006/relationships/slide" Target="/ppt/slides/slide2.xml" Id="Rb5523beac7d042cf" /><Relationship Type="http://schemas.openxmlformats.org/officeDocument/2006/relationships/slide" Target="/ppt/slides/slide3.xml" Id="R3cb348a2e1194f67" /><Relationship Type="http://schemas.openxmlformats.org/officeDocument/2006/relationships/slide" Target="/ppt/slides/slide4.xml" Id="R820ee7e78b3c4516" /><Relationship Type="http://schemas.openxmlformats.org/officeDocument/2006/relationships/slide" Target="/ppt/slides/slide5.xml" Id="Rb23c41638e3f487b" /><Relationship Type="http://schemas.openxmlformats.org/officeDocument/2006/relationships/slide" Target="/ppt/slides/slide6.xml" Id="R11a2043030da4790" /><Relationship Type="http://schemas.openxmlformats.org/officeDocument/2006/relationships/slide" Target="/ppt/slides/slide7.xml" Id="Rfc334bbde20340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8a9096a6141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f390b0cd84f04" /><Relationship Type="http://schemas.openxmlformats.org/officeDocument/2006/relationships/theme" Target="/ppt/slideMasters/theme/theme1.xml" Id="Rb1079b91589940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ef390b0cd84f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b4ac8b26745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c8c2c373b45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6912f058f45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0236d5e244e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1b514b83a40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d3a17e444a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5dc07a29945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RED PANDA EXCURSIONS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PANDA EXCURSIONS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 PANDA EXCURSIONS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PANDA EXCURSIONS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PANDA EXCURSIONS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PANDA EXCURSIONS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−13 162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PANDA EXCURSIONS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 WEI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PANDA EXCURSIONS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Oberst Rodes vei 38E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songwei.no@gmail.com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923 549 293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PANDA EXCURSIONS AS</a:t>
            </a:r>
          </a:p>
        </p:txBody>
      </p:sp>
    </p:spTree>
  </p:cSld>
  <p:clrMapOvr>
    <a:masterClrMapping xmlns:a="http://schemas.openxmlformats.org/drawingml/2006/main"/>
  </p:clrMapOvr>
</p:sld>
</file>