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897ac627e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8b9bfc2c54486"/>
  </p:sldMasterIdLst>
  <p:sldIdLst>
    <p:sldId xmlns:r="http://schemas.openxmlformats.org/officeDocument/2006/relationships" id="256" r:id="Rf952728be1364c49"/>
    <p:sldId xmlns:r="http://schemas.openxmlformats.org/officeDocument/2006/relationships" id="257" r:id="Ra19f776597954644"/>
    <p:sldId xmlns:r="http://schemas.openxmlformats.org/officeDocument/2006/relationships" id="258" r:id="R4454d677b412447c"/>
    <p:sldId xmlns:r="http://schemas.openxmlformats.org/officeDocument/2006/relationships" id="259" r:id="R1c1c1f41685e4953"/>
    <p:sldId xmlns:r="http://schemas.openxmlformats.org/officeDocument/2006/relationships" id="260" r:id="Racdaa3b6f4654e79"/>
    <p:sldId xmlns:r="http://schemas.openxmlformats.org/officeDocument/2006/relationships" id="261" r:id="Ra624ed60612e4eef"/>
    <p:sldId xmlns:r="http://schemas.openxmlformats.org/officeDocument/2006/relationships" id="262" r:id="Rcf4b3e449f69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8b9bfc2c54486" /><Relationship Type="http://schemas.openxmlformats.org/officeDocument/2006/relationships/slide" Target="/ppt/slides/slide1.xml" Id="Rf952728be1364c49" /><Relationship Type="http://schemas.openxmlformats.org/officeDocument/2006/relationships/slide" Target="/ppt/slides/slide2.xml" Id="Ra19f776597954644" /><Relationship Type="http://schemas.openxmlformats.org/officeDocument/2006/relationships/slide" Target="/ppt/slides/slide3.xml" Id="R4454d677b412447c" /><Relationship Type="http://schemas.openxmlformats.org/officeDocument/2006/relationships/slide" Target="/ppt/slides/slide4.xml" Id="R1c1c1f41685e4953" /><Relationship Type="http://schemas.openxmlformats.org/officeDocument/2006/relationships/slide" Target="/ppt/slides/slide5.xml" Id="Racdaa3b6f4654e79" /><Relationship Type="http://schemas.openxmlformats.org/officeDocument/2006/relationships/slide" Target="/ppt/slides/slide6.xml" Id="Ra624ed60612e4eef" /><Relationship Type="http://schemas.openxmlformats.org/officeDocument/2006/relationships/slide" Target="/ppt/slides/slide7.xml" Id="Rcf4b3e449f69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745d3a6e8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0894ccdc4a68" /><Relationship Type="http://schemas.openxmlformats.org/officeDocument/2006/relationships/theme" Target="/ppt/slideMasters/theme/theme1.xml" Id="R0c2d64bc6d12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b0894ccdc4a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696e025d1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5f9c52ef6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bd31a22c9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583574e3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52c67150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7d525ee441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bbafe1f454b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KVARVHEIM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KVARVHEIM AS ble etablert [år] og holder til i Kverva.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24 917 968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126 344 552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132 493 184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GMW VENTURE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SOFELL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Kverva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7266 Kverva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923 544 909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