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817ebedc0947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5b2b1e7099497f"/>
  </p:sldMasterIdLst>
  <p:sldIdLst>
    <p:sldId xmlns:r="http://schemas.openxmlformats.org/officeDocument/2006/relationships" id="256" r:id="R709643c7d6d145a6"/>
    <p:sldId xmlns:r="http://schemas.openxmlformats.org/officeDocument/2006/relationships" id="257" r:id="Rc463d3ccdbe2406b"/>
    <p:sldId xmlns:r="http://schemas.openxmlformats.org/officeDocument/2006/relationships" id="258" r:id="Rb3bb6b237cb1415c"/>
    <p:sldId xmlns:r="http://schemas.openxmlformats.org/officeDocument/2006/relationships" id="259" r:id="R5abd44ba0c604387"/>
    <p:sldId xmlns:r="http://schemas.openxmlformats.org/officeDocument/2006/relationships" id="260" r:id="R9975cd47eb4e444c"/>
    <p:sldId xmlns:r="http://schemas.openxmlformats.org/officeDocument/2006/relationships" id="261" r:id="R59be9ad8e2204c42"/>
    <p:sldId xmlns:r="http://schemas.openxmlformats.org/officeDocument/2006/relationships" id="262" r:id="Rc705839d97a344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b2b1e7099497f" /><Relationship Type="http://schemas.openxmlformats.org/officeDocument/2006/relationships/slide" Target="/ppt/slides/slide1.xml" Id="R709643c7d6d145a6" /><Relationship Type="http://schemas.openxmlformats.org/officeDocument/2006/relationships/slide" Target="/ppt/slides/slide2.xml" Id="Rc463d3ccdbe2406b" /><Relationship Type="http://schemas.openxmlformats.org/officeDocument/2006/relationships/slide" Target="/ppt/slides/slide3.xml" Id="Rb3bb6b237cb1415c" /><Relationship Type="http://schemas.openxmlformats.org/officeDocument/2006/relationships/slide" Target="/ppt/slides/slide4.xml" Id="R5abd44ba0c604387" /><Relationship Type="http://schemas.openxmlformats.org/officeDocument/2006/relationships/slide" Target="/ppt/slides/slide5.xml" Id="R9975cd47eb4e444c" /><Relationship Type="http://schemas.openxmlformats.org/officeDocument/2006/relationships/slide" Target="/ppt/slides/slide6.xml" Id="R59be9ad8e2204c42" /><Relationship Type="http://schemas.openxmlformats.org/officeDocument/2006/relationships/slide" Target="/ppt/slides/slide7.xml" Id="Rc705839d97a344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14de8ed4a40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a87d0200d4ef4" /><Relationship Type="http://schemas.openxmlformats.org/officeDocument/2006/relationships/theme" Target="/ppt/slideMasters/theme/theme1.xml" Id="R7abf0985238e45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0a87d0200d4e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85ac406e547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a2d2ac6cf48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65b0c589149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646f1523c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1397d043a41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de08a515041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005427e75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ARVID THOMASSEN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THOMASSEN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ARVID THOMASSEN GRAVESERVICE AS ble etablert [år] og holder til i Tverrelvdalen.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THOMASSEN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THOMASSEN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THOMASSEN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37 354 844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1 653 939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1 839 451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36 752 046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47 610 874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THOMASSEN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THOMASSEN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THOMASSEN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Tverrelvdalsveien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9537 Tverrelvdalen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923 544 682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THOMASSEN GRAVESERVICE AS</a:t>
            </a:r>
          </a:p>
        </p:txBody>
      </p:sp>
    </p:spTree>
  </p:cSld>
  <p:clrMapOvr>
    <a:masterClrMapping xmlns:a="http://schemas.openxmlformats.org/drawingml/2006/main"/>
  </p:clrMapOvr>
</p:sld>
</file>