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91f4c979640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0cba63804542d5"/>
  </p:sldMasterIdLst>
  <p:sldIdLst>
    <p:sldId xmlns:r="http://schemas.openxmlformats.org/officeDocument/2006/relationships" id="256" r:id="R11348fd3fec841f6"/>
    <p:sldId xmlns:r="http://schemas.openxmlformats.org/officeDocument/2006/relationships" id="257" r:id="Rdf0530166d724943"/>
    <p:sldId xmlns:r="http://schemas.openxmlformats.org/officeDocument/2006/relationships" id="258" r:id="R03257eee0e3046a7"/>
    <p:sldId xmlns:r="http://schemas.openxmlformats.org/officeDocument/2006/relationships" id="259" r:id="R05657df5abbc4f3b"/>
    <p:sldId xmlns:r="http://schemas.openxmlformats.org/officeDocument/2006/relationships" id="260" r:id="R02cda708eb0148bf"/>
    <p:sldId xmlns:r="http://schemas.openxmlformats.org/officeDocument/2006/relationships" id="261" r:id="R8c3319b7e51840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cba63804542d5" /><Relationship Type="http://schemas.openxmlformats.org/officeDocument/2006/relationships/slide" Target="/ppt/slides/slide1.xml" Id="R11348fd3fec841f6" /><Relationship Type="http://schemas.openxmlformats.org/officeDocument/2006/relationships/slide" Target="/ppt/slides/slide2.xml" Id="Rdf0530166d724943" /><Relationship Type="http://schemas.openxmlformats.org/officeDocument/2006/relationships/slide" Target="/ppt/slides/slide3.xml" Id="R03257eee0e3046a7" /><Relationship Type="http://schemas.openxmlformats.org/officeDocument/2006/relationships/slide" Target="/ppt/slides/slide4.xml" Id="R05657df5abbc4f3b" /><Relationship Type="http://schemas.openxmlformats.org/officeDocument/2006/relationships/slide" Target="/ppt/slides/slide5.xml" Id="R02cda708eb0148bf" /><Relationship Type="http://schemas.openxmlformats.org/officeDocument/2006/relationships/slide" Target="/ppt/slides/slide6.xml" Id="R8c3319b7e51840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deed3cb444d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852aeb0a24ddf" /><Relationship Type="http://schemas.openxmlformats.org/officeDocument/2006/relationships/theme" Target="/ppt/slideMasters/theme/theme1.xml" Id="R2f585101b8064a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2852aeb0a24d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9fd858d57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dfdb22738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0cc09e66343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50f8ce6f9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d282b263142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71f0baa1e4b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3 144 717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4 425 762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923 488 448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