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e91cc218534a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64bb02b7b443cd"/>
  </p:sldMasterIdLst>
  <p:sldIdLst>
    <p:sldId xmlns:r="http://schemas.openxmlformats.org/officeDocument/2006/relationships" id="256" r:id="R34f851f1672e4ff5"/>
    <p:sldId xmlns:r="http://schemas.openxmlformats.org/officeDocument/2006/relationships" id="257" r:id="R58ce389f420e40c7"/>
    <p:sldId xmlns:r="http://schemas.openxmlformats.org/officeDocument/2006/relationships" id="258" r:id="R28190e1b8c384ebf"/>
    <p:sldId xmlns:r="http://schemas.openxmlformats.org/officeDocument/2006/relationships" id="259" r:id="R3c6533deb8a44728"/>
    <p:sldId xmlns:r="http://schemas.openxmlformats.org/officeDocument/2006/relationships" id="260" r:id="R68a72ebb33094638"/>
    <p:sldId xmlns:r="http://schemas.openxmlformats.org/officeDocument/2006/relationships" id="261" r:id="R05747f7a049e4541"/>
    <p:sldId xmlns:r="http://schemas.openxmlformats.org/officeDocument/2006/relationships" id="262" r:id="R12d207eea47f46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64bb02b7b443cd" /><Relationship Type="http://schemas.openxmlformats.org/officeDocument/2006/relationships/slide" Target="/ppt/slides/slide1.xml" Id="R34f851f1672e4ff5" /><Relationship Type="http://schemas.openxmlformats.org/officeDocument/2006/relationships/slide" Target="/ppt/slides/slide2.xml" Id="R58ce389f420e40c7" /><Relationship Type="http://schemas.openxmlformats.org/officeDocument/2006/relationships/slide" Target="/ppt/slides/slide3.xml" Id="R28190e1b8c384ebf" /><Relationship Type="http://schemas.openxmlformats.org/officeDocument/2006/relationships/slide" Target="/ppt/slides/slide4.xml" Id="R3c6533deb8a44728" /><Relationship Type="http://schemas.openxmlformats.org/officeDocument/2006/relationships/slide" Target="/ppt/slides/slide5.xml" Id="R68a72ebb33094638" /><Relationship Type="http://schemas.openxmlformats.org/officeDocument/2006/relationships/slide" Target="/ppt/slides/slide6.xml" Id="R05747f7a049e4541" /><Relationship Type="http://schemas.openxmlformats.org/officeDocument/2006/relationships/slide" Target="/ppt/slides/slide7.xml" Id="R12d207eea47f46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4d1d576f1746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82dc8c30e4722" /><Relationship Type="http://schemas.openxmlformats.org/officeDocument/2006/relationships/theme" Target="/ppt/slideMasters/theme/theme1.xml" Id="R42a02b40af7347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b82dc8c30e47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cd2ce440945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04454bf864d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d580b5b6541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dbb4f19d24e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2bcc3c2894b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ead3ce5ff46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5747dc70644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BYGGALLIANS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BYGGALLIANS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BYGGALLIANS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BYGGALLIANS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BYGGALLIANS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BYGGALLIANS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247 151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−85 979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−86 680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−48 548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68 324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BYGGALLIANS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BRUZAS AUDRIUS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FJODOROV ARTUR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BYGGALLIANS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Elias Kræmmers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1607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923 488 111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BYGGALLIANS AS</a:t>
            </a:r>
          </a:p>
        </p:txBody>
      </p:sp>
    </p:spTree>
  </p:cSld>
  <p:clrMapOvr>
    <a:masterClrMapping xmlns:a="http://schemas.openxmlformats.org/drawingml/2006/main"/>
  </p:clrMapOvr>
</p:sld>
</file>