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a5df0845042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71fa2edae24579"/>
  </p:sldMasterIdLst>
  <p:sldIdLst>
    <p:sldId xmlns:r="http://schemas.openxmlformats.org/officeDocument/2006/relationships" id="256" r:id="Rd9232be207074c0e"/>
    <p:sldId xmlns:r="http://schemas.openxmlformats.org/officeDocument/2006/relationships" id="257" r:id="R42bc56e6ca83446b"/>
    <p:sldId xmlns:r="http://schemas.openxmlformats.org/officeDocument/2006/relationships" id="258" r:id="Rfcd8df5fe1da4e46"/>
    <p:sldId xmlns:r="http://schemas.openxmlformats.org/officeDocument/2006/relationships" id="259" r:id="R03c0e13c67954b7e"/>
    <p:sldId xmlns:r="http://schemas.openxmlformats.org/officeDocument/2006/relationships" id="260" r:id="R1259f169935e4c87"/>
    <p:sldId xmlns:r="http://schemas.openxmlformats.org/officeDocument/2006/relationships" id="261" r:id="Rd0febfbb7ce94438"/>
    <p:sldId xmlns:r="http://schemas.openxmlformats.org/officeDocument/2006/relationships" id="262" r:id="R0ae9ba145aea49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1fa2edae24579" /><Relationship Type="http://schemas.openxmlformats.org/officeDocument/2006/relationships/slide" Target="/ppt/slides/slide1.xml" Id="Rd9232be207074c0e" /><Relationship Type="http://schemas.openxmlformats.org/officeDocument/2006/relationships/slide" Target="/ppt/slides/slide2.xml" Id="R42bc56e6ca83446b" /><Relationship Type="http://schemas.openxmlformats.org/officeDocument/2006/relationships/slide" Target="/ppt/slides/slide3.xml" Id="Rfcd8df5fe1da4e46" /><Relationship Type="http://schemas.openxmlformats.org/officeDocument/2006/relationships/slide" Target="/ppt/slides/slide4.xml" Id="R03c0e13c67954b7e" /><Relationship Type="http://schemas.openxmlformats.org/officeDocument/2006/relationships/slide" Target="/ppt/slides/slide5.xml" Id="R1259f169935e4c87" /><Relationship Type="http://schemas.openxmlformats.org/officeDocument/2006/relationships/slide" Target="/ppt/slides/slide6.xml" Id="Rd0febfbb7ce94438" /><Relationship Type="http://schemas.openxmlformats.org/officeDocument/2006/relationships/slide" Target="/ppt/slides/slide7.xml" Id="R0ae9ba145aea49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71ce4417e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97783754941d0" /><Relationship Type="http://schemas.openxmlformats.org/officeDocument/2006/relationships/theme" Target="/ppt/slideMasters/theme/theme1.xml" Id="R41e7d61055fa42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397783754941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bbbac90554b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2cc61b174a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d578e0d794b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bb29e40cf4f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4aec2258046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81fe3506c48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3cd4595fc4e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JOBLO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JOBLO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1 046 522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BJARNE LANDGRAFF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JOSEF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Findalskleiva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3962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923 484 221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JOBLO HOLDING AS</a:t>
            </a:r>
          </a:p>
        </p:txBody>
      </p:sp>
    </p:spTree>
  </p:cSld>
  <p:clrMapOvr>
    <a:masterClrMapping xmlns:a="http://schemas.openxmlformats.org/drawingml/2006/main"/>
  </p:clrMapOvr>
</p:sld>
</file>