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28747ad00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35751f9d84f65"/>
  </p:sldMasterIdLst>
  <p:sldIdLst>
    <p:sldId xmlns:r="http://schemas.openxmlformats.org/officeDocument/2006/relationships" id="256" r:id="R979b04e15eb8458f"/>
    <p:sldId xmlns:r="http://schemas.openxmlformats.org/officeDocument/2006/relationships" id="257" r:id="R7b062571042b4976"/>
    <p:sldId xmlns:r="http://schemas.openxmlformats.org/officeDocument/2006/relationships" id="258" r:id="R6f73aeb1094343e3"/>
    <p:sldId xmlns:r="http://schemas.openxmlformats.org/officeDocument/2006/relationships" id="259" r:id="R80d1bd210aa54074"/>
    <p:sldId xmlns:r="http://schemas.openxmlformats.org/officeDocument/2006/relationships" id="260" r:id="Re5a57a7108804e20"/>
    <p:sldId xmlns:r="http://schemas.openxmlformats.org/officeDocument/2006/relationships" id="261" r:id="Rfcbc506b940e4bf9"/>
    <p:sldId xmlns:r="http://schemas.openxmlformats.org/officeDocument/2006/relationships" id="262" r:id="R8cc30947b647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35751f9d84f65" /><Relationship Type="http://schemas.openxmlformats.org/officeDocument/2006/relationships/slide" Target="/ppt/slides/slide1.xml" Id="R979b04e15eb8458f" /><Relationship Type="http://schemas.openxmlformats.org/officeDocument/2006/relationships/slide" Target="/ppt/slides/slide2.xml" Id="R7b062571042b4976" /><Relationship Type="http://schemas.openxmlformats.org/officeDocument/2006/relationships/slide" Target="/ppt/slides/slide3.xml" Id="R6f73aeb1094343e3" /><Relationship Type="http://schemas.openxmlformats.org/officeDocument/2006/relationships/slide" Target="/ppt/slides/slide4.xml" Id="R80d1bd210aa54074" /><Relationship Type="http://schemas.openxmlformats.org/officeDocument/2006/relationships/slide" Target="/ppt/slides/slide5.xml" Id="Re5a57a7108804e20" /><Relationship Type="http://schemas.openxmlformats.org/officeDocument/2006/relationships/slide" Target="/ppt/slides/slide6.xml" Id="Rfcbc506b940e4bf9" /><Relationship Type="http://schemas.openxmlformats.org/officeDocument/2006/relationships/slide" Target="/ppt/slides/slide7.xml" Id="R8cc30947b647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09a44a5b2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b3fa126eb4419" /><Relationship Type="http://schemas.openxmlformats.org/officeDocument/2006/relationships/theme" Target="/ppt/slideMasters/theme/theme1.xml" Id="R4b702d15a93e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b3fa126eb44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151e2d9b1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a12d6271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9c801b77c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8c696f56a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51ba15af4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3fe8fb8a148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8d139c7e1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BUSINESS CONNECTING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BUSINESS CONNECTING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7 952 614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ABS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923 474 641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BUSINESS CONNECTING AS</a:t>
            </a:r>
          </a:p>
        </p:txBody>
      </p:sp>
    </p:spTree>
  </p:cSld>
  <p:clrMapOvr>
    <a:masterClrMapping xmlns:a="http://schemas.openxmlformats.org/drawingml/2006/main"/>
  </p:clrMapOvr>
</p:sld>
</file>