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a040ef144b4e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c80466153a43be"/>
  </p:sldMasterIdLst>
  <p:sldIdLst>
    <p:sldId xmlns:r="http://schemas.openxmlformats.org/officeDocument/2006/relationships" id="256" r:id="Rc6c9bfc4b1354b77"/>
    <p:sldId xmlns:r="http://schemas.openxmlformats.org/officeDocument/2006/relationships" id="257" r:id="Rc90f14e665de4ba4"/>
    <p:sldId xmlns:r="http://schemas.openxmlformats.org/officeDocument/2006/relationships" id="258" r:id="R91f3ace75c674e94"/>
    <p:sldId xmlns:r="http://schemas.openxmlformats.org/officeDocument/2006/relationships" id="259" r:id="R103968c3a8154f8a"/>
    <p:sldId xmlns:r="http://schemas.openxmlformats.org/officeDocument/2006/relationships" id="260" r:id="R0aec1afff0a44f46"/>
    <p:sldId xmlns:r="http://schemas.openxmlformats.org/officeDocument/2006/relationships" id="261" r:id="R803dd47c74d449cc"/>
    <p:sldId xmlns:r="http://schemas.openxmlformats.org/officeDocument/2006/relationships" id="262" r:id="R68317144c1d641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c80466153a43be" /><Relationship Type="http://schemas.openxmlformats.org/officeDocument/2006/relationships/slide" Target="/ppt/slides/slide1.xml" Id="Rc6c9bfc4b1354b77" /><Relationship Type="http://schemas.openxmlformats.org/officeDocument/2006/relationships/slide" Target="/ppt/slides/slide2.xml" Id="Rc90f14e665de4ba4" /><Relationship Type="http://schemas.openxmlformats.org/officeDocument/2006/relationships/slide" Target="/ppt/slides/slide3.xml" Id="R91f3ace75c674e94" /><Relationship Type="http://schemas.openxmlformats.org/officeDocument/2006/relationships/slide" Target="/ppt/slides/slide4.xml" Id="R103968c3a8154f8a" /><Relationship Type="http://schemas.openxmlformats.org/officeDocument/2006/relationships/slide" Target="/ppt/slides/slide5.xml" Id="R0aec1afff0a44f46" /><Relationship Type="http://schemas.openxmlformats.org/officeDocument/2006/relationships/slide" Target="/ppt/slides/slide6.xml" Id="R803dd47c74d449cc" /><Relationship Type="http://schemas.openxmlformats.org/officeDocument/2006/relationships/slide" Target="/ppt/slides/slide7.xml" Id="R68317144c1d641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163acd94e343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d45bad60f94189" /><Relationship Type="http://schemas.openxmlformats.org/officeDocument/2006/relationships/theme" Target="/ppt/slideMasters/theme/theme1.xml" Id="R293fabed4e504e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d45bad60f941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8ad947cda146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3596f6a8484e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3ad287bb8643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505ec1679943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7d3dfcdae94e6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df8c79ac434b6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b301bc81d344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HASSELTUN HONNING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HASSELTUN HONNING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HASSELTUN HONNING AS ble etablert [år] og holder til i Averøy.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HASSELTUN HONNING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HASSELTUN HONNING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HASSELTUN HONNING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262 246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−400 289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266 361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−637 854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3 547 155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HASSELTUN HONNING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BETTEN OG PFANDT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THYGESEN KARI-ANNE FORSMO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PFÄNDT STEFFEN  –  16,7 %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HASSELTUN HONNING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Averøyveien 61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6530 Averøy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923 470 751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HASSELTUN HONNING AS</a:t>
            </a:r>
          </a:p>
        </p:txBody>
      </p:sp>
    </p:spTree>
  </p:cSld>
  <p:clrMapOvr>
    <a:masterClrMapping xmlns:a="http://schemas.openxmlformats.org/drawingml/2006/main"/>
  </p:clrMapOvr>
</p:sld>
</file>