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6d50e9b41f44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0c4d308a740ff"/>
  </p:sldMasterIdLst>
  <p:sldIdLst>
    <p:sldId xmlns:r="http://schemas.openxmlformats.org/officeDocument/2006/relationships" id="256" r:id="Rb47851a05b974eae"/>
    <p:sldId xmlns:r="http://schemas.openxmlformats.org/officeDocument/2006/relationships" id="257" r:id="R20543280e8044e46"/>
    <p:sldId xmlns:r="http://schemas.openxmlformats.org/officeDocument/2006/relationships" id="258" r:id="Rb43ec6df90114ecc"/>
    <p:sldId xmlns:r="http://schemas.openxmlformats.org/officeDocument/2006/relationships" id="259" r:id="R0bb8dcf9d8d24f33"/>
    <p:sldId xmlns:r="http://schemas.openxmlformats.org/officeDocument/2006/relationships" id="260" r:id="R95b8643d63844266"/>
    <p:sldId xmlns:r="http://schemas.openxmlformats.org/officeDocument/2006/relationships" id="261" r:id="R4d255c4fbea7444d"/>
    <p:sldId xmlns:r="http://schemas.openxmlformats.org/officeDocument/2006/relationships" id="262" r:id="Reae03c95938c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0c4d308a740ff" /><Relationship Type="http://schemas.openxmlformats.org/officeDocument/2006/relationships/slide" Target="/ppt/slides/slide1.xml" Id="Rb47851a05b974eae" /><Relationship Type="http://schemas.openxmlformats.org/officeDocument/2006/relationships/slide" Target="/ppt/slides/slide2.xml" Id="R20543280e8044e46" /><Relationship Type="http://schemas.openxmlformats.org/officeDocument/2006/relationships/slide" Target="/ppt/slides/slide3.xml" Id="Rb43ec6df90114ecc" /><Relationship Type="http://schemas.openxmlformats.org/officeDocument/2006/relationships/slide" Target="/ppt/slides/slide4.xml" Id="R0bb8dcf9d8d24f33" /><Relationship Type="http://schemas.openxmlformats.org/officeDocument/2006/relationships/slide" Target="/ppt/slides/slide5.xml" Id="R95b8643d63844266" /><Relationship Type="http://schemas.openxmlformats.org/officeDocument/2006/relationships/slide" Target="/ppt/slides/slide6.xml" Id="R4d255c4fbea7444d" /><Relationship Type="http://schemas.openxmlformats.org/officeDocument/2006/relationships/slide" Target="/ppt/slides/slide7.xml" Id="Reae03c95938c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eda27b041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c41ef439c4ab1" /><Relationship Type="http://schemas.openxmlformats.org/officeDocument/2006/relationships/theme" Target="/ppt/slideMasters/theme/theme1.xml" Id="R58a150b6f696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c41ef439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c6606c847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a05340375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96aaacf1c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2f8f5e5f3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4d0ee93d745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8573a8b20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4ed1b9631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DSN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835 885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NORDGÅRD DAVID SLETSJØE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Furuheimvegen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923 445 935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